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8" r:id="rId2"/>
    <p:sldId id="279" r:id="rId3"/>
    <p:sldId id="266" r:id="rId4"/>
    <p:sldId id="268" r:id="rId5"/>
    <p:sldId id="269" r:id="rId6"/>
    <p:sldId id="292" r:id="rId7"/>
    <p:sldId id="293" r:id="rId8"/>
    <p:sldId id="294" r:id="rId9"/>
    <p:sldId id="295" r:id="rId10"/>
    <p:sldId id="296" r:id="rId11"/>
    <p:sldId id="287" r:id="rId12"/>
    <p:sldId id="285" r:id="rId13"/>
    <p:sldId id="290"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na IMPOCO" initials="SI" lastIdx="1" clrIdx="0">
    <p:extLst>
      <p:ext uri="{19B8F6BF-5375-455C-9EA6-DF929625EA0E}">
        <p15:presenceInfo xmlns:p15="http://schemas.microsoft.com/office/powerpoint/2012/main" userId="S-1-5-21-1202660629-706699826-839522115-213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DEA06-7033-42BA-ACE7-9B6AC80A64E3}" type="datetimeFigureOut">
              <a:rPr lang="en-US" smtClean="0"/>
              <a:t>6/2/2021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7F7B3-D635-4B9B-BEAF-C11B11411C6C}" type="slidenum">
              <a:rPr lang="en-US" smtClean="0"/>
              <a:t>‹#›</a:t>
            </a:fld>
            <a:endParaRPr lang="en-US"/>
          </a:p>
        </p:txBody>
      </p:sp>
    </p:spTree>
    <p:extLst>
      <p:ext uri="{BB962C8B-B14F-4D97-AF65-F5344CB8AC3E}">
        <p14:creationId xmlns:p14="http://schemas.microsoft.com/office/powerpoint/2010/main" val="118789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D8424-E314-4972-8250-E7BB92041790}" type="slidenum">
              <a:rPr lang="en-GB" altLang="en-US">
                <a:solidFill>
                  <a:prstClr val="black"/>
                </a:solidFill>
              </a:rPr>
              <a:pPr eaLnBrk="1" hangingPunct="1">
                <a:spcBef>
                  <a:spcPct val="0"/>
                </a:spcBef>
              </a:pPr>
              <a:t>1</a:t>
            </a:fld>
            <a:endParaRPr lang="en-GB" altLang="en-US">
              <a:solidFill>
                <a:prstClr val="black"/>
              </a:solidFill>
            </a:endParaRPr>
          </a:p>
        </p:txBody>
      </p:sp>
    </p:spTree>
    <p:extLst>
      <p:ext uri="{BB962C8B-B14F-4D97-AF65-F5344CB8AC3E}">
        <p14:creationId xmlns:p14="http://schemas.microsoft.com/office/powerpoint/2010/main" val="3148986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D8424-E314-4972-8250-E7BB92041790}" type="slidenum">
              <a:rPr lang="en-GB" altLang="en-US">
                <a:solidFill>
                  <a:prstClr val="black"/>
                </a:solidFill>
              </a:rPr>
              <a:pPr eaLnBrk="1" hangingPunct="1">
                <a:spcBef>
                  <a:spcPct val="0"/>
                </a:spcBef>
              </a:pPr>
              <a:t>10</a:t>
            </a:fld>
            <a:endParaRPr lang="en-GB" altLang="en-US">
              <a:solidFill>
                <a:prstClr val="black"/>
              </a:solidFill>
            </a:endParaRPr>
          </a:p>
        </p:txBody>
      </p:sp>
    </p:spTree>
    <p:extLst>
      <p:ext uri="{BB962C8B-B14F-4D97-AF65-F5344CB8AC3E}">
        <p14:creationId xmlns:p14="http://schemas.microsoft.com/office/powerpoint/2010/main" val="179340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D8424-E314-4972-8250-E7BB92041790}" type="slidenum">
              <a:rPr lang="en-GB" altLang="en-US">
                <a:solidFill>
                  <a:prstClr val="black"/>
                </a:solidFill>
              </a:rPr>
              <a:pPr eaLnBrk="1" hangingPunct="1">
                <a:spcBef>
                  <a:spcPct val="0"/>
                </a:spcBef>
              </a:pPr>
              <a:t>11</a:t>
            </a:fld>
            <a:endParaRPr lang="en-GB" altLang="en-US">
              <a:solidFill>
                <a:prstClr val="black"/>
              </a:solidFill>
            </a:endParaRPr>
          </a:p>
        </p:txBody>
      </p:sp>
    </p:spTree>
    <p:extLst>
      <p:ext uri="{BB962C8B-B14F-4D97-AF65-F5344CB8AC3E}">
        <p14:creationId xmlns:p14="http://schemas.microsoft.com/office/powerpoint/2010/main" val="4159860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7F7B3-D635-4B9B-BEAF-C11B11411C6C}" type="slidenum">
              <a:rPr lang="en-US" smtClean="0"/>
              <a:t>13</a:t>
            </a:fld>
            <a:endParaRPr lang="en-US"/>
          </a:p>
        </p:txBody>
      </p:sp>
    </p:spTree>
    <p:extLst>
      <p:ext uri="{BB962C8B-B14F-4D97-AF65-F5344CB8AC3E}">
        <p14:creationId xmlns:p14="http://schemas.microsoft.com/office/powerpoint/2010/main" val="191058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D8424-E314-4972-8250-E7BB92041790}" type="slidenum">
              <a:rPr lang="en-GB" altLang="en-US">
                <a:solidFill>
                  <a:prstClr val="black"/>
                </a:solidFill>
              </a:rPr>
              <a:pPr eaLnBrk="1" hangingPunct="1">
                <a:spcBef>
                  <a:spcPct val="0"/>
                </a:spcBef>
              </a:pPr>
              <a:t>14</a:t>
            </a:fld>
            <a:endParaRPr lang="en-GB" altLang="en-US">
              <a:solidFill>
                <a:prstClr val="black"/>
              </a:solidFill>
            </a:endParaRPr>
          </a:p>
        </p:txBody>
      </p:sp>
    </p:spTree>
    <p:extLst>
      <p:ext uri="{BB962C8B-B14F-4D97-AF65-F5344CB8AC3E}">
        <p14:creationId xmlns:p14="http://schemas.microsoft.com/office/powerpoint/2010/main" val="264237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D8424-E314-4972-8250-E7BB92041790}" type="slidenum">
              <a:rPr lang="en-GB" altLang="en-US">
                <a:solidFill>
                  <a:prstClr val="black"/>
                </a:solidFill>
              </a:rPr>
              <a:pPr eaLnBrk="1" hangingPunct="1">
                <a:spcBef>
                  <a:spcPct val="0"/>
                </a:spcBef>
              </a:pPr>
              <a:t>2</a:t>
            </a:fld>
            <a:endParaRPr lang="en-GB" altLang="en-US">
              <a:solidFill>
                <a:prstClr val="black"/>
              </a:solidFill>
            </a:endParaRPr>
          </a:p>
        </p:txBody>
      </p:sp>
    </p:spTree>
    <p:extLst>
      <p:ext uri="{BB962C8B-B14F-4D97-AF65-F5344CB8AC3E}">
        <p14:creationId xmlns:p14="http://schemas.microsoft.com/office/powerpoint/2010/main" val="313898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D8424-E314-4972-8250-E7BB92041790}" type="slidenum">
              <a:rPr lang="en-GB" altLang="en-US">
                <a:solidFill>
                  <a:prstClr val="black"/>
                </a:solidFill>
              </a:rPr>
              <a:pPr eaLnBrk="1" hangingPunct="1">
                <a:spcBef>
                  <a:spcPct val="0"/>
                </a:spcBef>
              </a:pPr>
              <a:t>3</a:t>
            </a:fld>
            <a:endParaRPr lang="en-GB" altLang="en-US">
              <a:solidFill>
                <a:prstClr val="black"/>
              </a:solidFill>
            </a:endParaRPr>
          </a:p>
        </p:txBody>
      </p:sp>
    </p:spTree>
    <p:extLst>
      <p:ext uri="{BB962C8B-B14F-4D97-AF65-F5344CB8AC3E}">
        <p14:creationId xmlns:p14="http://schemas.microsoft.com/office/powerpoint/2010/main" val="69950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D8424-E314-4972-8250-E7BB92041790}" type="slidenum">
              <a:rPr lang="en-GB" altLang="en-US">
                <a:solidFill>
                  <a:prstClr val="black"/>
                </a:solidFill>
              </a:rPr>
              <a:pPr eaLnBrk="1" hangingPunct="1">
                <a:spcBef>
                  <a:spcPct val="0"/>
                </a:spcBef>
              </a:pPr>
              <a:t>4</a:t>
            </a:fld>
            <a:endParaRPr lang="en-GB" altLang="en-US">
              <a:solidFill>
                <a:prstClr val="black"/>
              </a:solidFill>
            </a:endParaRPr>
          </a:p>
        </p:txBody>
      </p:sp>
    </p:spTree>
    <p:extLst>
      <p:ext uri="{BB962C8B-B14F-4D97-AF65-F5344CB8AC3E}">
        <p14:creationId xmlns:p14="http://schemas.microsoft.com/office/powerpoint/2010/main" val="410005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D8424-E314-4972-8250-E7BB92041790}" type="slidenum">
              <a:rPr lang="en-GB" altLang="en-US">
                <a:solidFill>
                  <a:prstClr val="black"/>
                </a:solidFill>
              </a:rPr>
              <a:pPr eaLnBrk="1" hangingPunct="1">
                <a:spcBef>
                  <a:spcPct val="0"/>
                </a:spcBef>
              </a:pPr>
              <a:t>5</a:t>
            </a:fld>
            <a:endParaRPr lang="en-GB" altLang="en-US">
              <a:solidFill>
                <a:prstClr val="black"/>
              </a:solidFill>
            </a:endParaRPr>
          </a:p>
        </p:txBody>
      </p:sp>
    </p:spTree>
    <p:extLst>
      <p:ext uri="{BB962C8B-B14F-4D97-AF65-F5344CB8AC3E}">
        <p14:creationId xmlns:p14="http://schemas.microsoft.com/office/powerpoint/2010/main" val="161215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2DDF5F1-F04C-4C0B-B5CA-5EA55D7EBAD8}" type="slidenum">
              <a:rPr lang="en-GB" altLang="en-US">
                <a:solidFill>
                  <a:prstClr val="black"/>
                </a:solidFill>
              </a:rPr>
              <a:pPr eaLnBrk="1" hangingPunct="1">
                <a:spcBef>
                  <a:spcPct val="0"/>
                </a:spcBef>
              </a:pPr>
              <a:t>6</a:t>
            </a:fld>
            <a:endParaRPr lang="en-GB" altLang="en-US">
              <a:solidFill>
                <a:prstClr val="black"/>
              </a:solidFill>
            </a:endParaRPr>
          </a:p>
        </p:txBody>
      </p:sp>
    </p:spTree>
    <p:extLst>
      <p:ext uri="{BB962C8B-B14F-4D97-AF65-F5344CB8AC3E}">
        <p14:creationId xmlns:p14="http://schemas.microsoft.com/office/powerpoint/2010/main" val="354607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2DDF5F1-F04C-4C0B-B5CA-5EA55D7EBAD8}" type="slidenum">
              <a:rPr lang="en-GB" altLang="en-US">
                <a:solidFill>
                  <a:prstClr val="black"/>
                </a:solidFill>
              </a:rPr>
              <a:pPr eaLnBrk="1" hangingPunct="1">
                <a:spcBef>
                  <a:spcPct val="0"/>
                </a:spcBef>
              </a:pPr>
              <a:t>7</a:t>
            </a:fld>
            <a:endParaRPr lang="en-GB" altLang="en-US">
              <a:solidFill>
                <a:prstClr val="black"/>
              </a:solidFill>
            </a:endParaRPr>
          </a:p>
        </p:txBody>
      </p:sp>
    </p:spTree>
    <p:extLst>
      <p:ext uri="{BB962C8B-B14F-4D97-AF65-F5344CB8AC3E}">
        <p14:creationId xmlns:p14="http://schemas.microsoft.com/office/powerpoint/2010/main" val="89456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D8424-E314-4972-8250-E7BB92041790}" type="slidenum">
              <a:rPr lang="en-GB" altLang="en-US">
                <a:solidFill>
                  <a:prstClr val="black"/>
                </a:solidFill>
              </a:rPr>
              <a:pPr eaLnBrk="1" hangingPunct="1">
                <a:spcBef>
                  <a:spcPct val="0"/>
                </a:spcBef>
              </a:pPr>
              <a:t>8</a:t>
            </a:fld>
            <a:endParaRPr lang="en-GB" altLang="en-US">
              <a:solidFill>
                <a:prstClr val="black"/>
              </a:solidFill>
            </a:endParaRPr>
          </a:p>
        </p:txBody>
      </p:sp>
    </p:spTree>
    <p:extLst>
      <p:ext uri="{BB962C8B-B14F-4D97-AF65-F5344CB8AC3E}">
        <p14:creationId xmlns:p14="http://schemas.microsoft.com/office/powerpoint/2010/main" val="262430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D8424-E314-4972-8250-E7BB92041790}" type="slidenum">
              <a:rPr lang="en-GB" altLang="en-US">
                <a:solidFill>
                  <a:prstClr val="black"/>
                </a:solidFill>
              </a:rPr>
              <a:pPr eaLnBrk="1" hangingPunct="1">
                <a:spcBef>
                  <a:spcPct val="0"/>
                </a:spcBef>
              </a:pPr>
              <a:t>9</a:t>
            </a:fld>
            <a:endParaRPr lang="en-GB" altLang="en-US">
              <a:solidFill>
                <a:prstClr val="black"/>
              </a:solidFill>
            </a:endParaRPr>
          </a:p>
        </p:txBody>
      </p:sp>
    </p:spTree>
    <p:extLst>
      <p:ext uri="{BB962C8B-B14F-4D97-AF65-F5344CB8AC3E}">
        <p14:creationId xmlns:p14="http://schemas.microsoft.com/office/powerpoint/2010/main" val="225777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5" name="Group 6"/>
          <p:cNvGrpSpPr/>
          <p:nvPr userDrawn="1"/>
        </p:nvGrpSpPr>
        <p:grpSpPr>
          <a:xfrm>
            <a:off x="713510" y="6591962"/>
            <a:ext cx="2371790" cy="88718"/>
            <a:chOff x="732693" y="6371356"/>
            <a:chExt cx="2371790" cy="88718"/>
          </a:xfrm>
          <a:solidFill>
            <a:schemeClr val="bg1"/>
          </a:solidFill>
        </p:grpSpPr>
        <p:sp>
          <p:nvSpPr>
            <p:cNvPr id="6" name="Freeform 6"/>
            <p:cNvSpPr>
              <a:spLocks/>
            </p:cNvSpPr>
            <p:nvPr/>
          </p:nvSpPr>
          <p:spPr bwMode="auto">
            <a:xfrm>
              <a:off x="732693" y="6372633"/>
              <a:ext cx="130206" cy="86803"/>
            </a:xfrm>
            <a:custGeom>
              <a:avLst/>
              <a:gdLst>
                <a:gd name="T0" fmla="*/ 90 w 204"/>
                <a:gd name="T1" fmla="*/ 0 h 136"/>
                <a:gd name="T2" fmla="*/ 115 w 204"/>
                <a:gd name="T3" fmla="*/ 0 h 136"/>
                <a:gd name="T4" fmla="*/ 145 w 204"/>
                <a:gd name="T5" fmla="*/ 92 h 136"/>
                <a:gd name="T6" fmla="*/ 173 w 204"/>
                <a:gd name="T7" fmla="*/ 0 h 136"/>
                <a:gd name="T8" fmla="*/ 204 w 204"/>
                <a:gd name="T9" fmla="*/ 0 h 136"/>
                <a:gd name="T10" fmla="*/ 159 w 204"/>
                <a:gd name="T11" fmla="*/ 136 h 136"/>
                <a:gd name="T12" fmla="*/ 132 w 204"/>
                <a:gd name="T13" fmla="*/ 136 h 136"/>
                <a:gd name="T14" fmla="*/ 102 w 204"/>
                <a:gd name="T15" fmla="*/ 48 h 136"/>
                <a:gd name="T16" fmla="*/ 72 w 204"/>
                <a:gd name="T17" fmla="*/ 136 h 136"/>
                <a:gd name="T18" fmla="*/ 46 w 204"/>
                <a:gd name="T19" fmla="*/ 136 h 136"/>
                <a:gd name="T20" fmla="*/ 0 w 204"/>
                <a:gd name="T21" fmla="*/ 0 h 136"/>
                <a:gd name="T22" fmla="*/ 32 w 204"/>
                <a:gd name="T23" fmla="*/ 0 h 136"/>
                <a:gd name="T24" fmla="*/ 60 w 204"/>
                <a:gd name="T25" fmla="*/ 92 h 136"/>
                <a:gd name="T26" fmla="*/ 90 w 204"/>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7" name="Freeform 7"/>
            <p:cNvSpPr>
              <a:spLocks noEditPoints="1"/>
            </p:cNvSpPr>
            <p:nvPr/>
          </p:nvSpPr>
          <p:spPr bwMode="auto">
            <a:xfrm>
              <a:off x="866728" y="6371356"/>
              <a:ext cx="91910" cy="88718"/>
            </a:xfrm>
            <a:custGeom>
              <a:avLst/>
              <a:gdLst>
                <a:gd name="T0" fmla="*/ 72 w 144"/>
                <a:gd name="T1" fmla="*/ 28 h 139"/>
                <a:gd name="T2" fmla="*/ 58 w 144"/>
                <a:gd name="T3" fmla="*/ 29 h 139"/>
                <a:gd name="T4" fmla="*/ 47 w 144"/>
                <a:gd name="T5" fmla="*/ 35 h 139"/>
                <a:gd name="T6" fmla="*/ 39 w 144"/>
                <a:gd name="T7" fmla="*/ 45 h 139"/>
                <a:gd name="T8" fmla="*/ 33 w 144"/>
                <a:gd name="T9" fmla="*/ 56 h 139"/>
                <a:gd name="T10" fmla="*/ 32 w 144"/>
                <a:gd name="T11" fmla="*/ 69 h 139"/>
                <a:gd name="T12" fmla="*/ 32 w 144"/>
                <a:gd name="T13" fmla="*/ 69 h 139"/>
                <a:gd name="T14" fmla="*/ 33 w 144"/>
                <a:gd name="T15" fmla="*/ 83 h 139"/>
                <a:gd name="T16" fmla="*/ 39 w 144"/>
                <a:gd name="T17" fmla="*/ 95 h 139"/>
                <a:gd name="T18" fmla="*/ 47 w 144"/>
                <a:gd name="T19" fmla="*/ 103 h 139"/>
                <a:gd name="T20" fmla="*/ 58 w 144"/>
                <a:gd name="T21" fmla="*/ 110 h 139"/>
                <a:gd name="T22" fmla="*/ 72 w 144"/>
                <a:gd name="T23" fmla="*/ 112 h 139"/>
                <a:gd name="T24" fmla="*/ 85 w 144"/>
                <a:gd name="T25" fmla="*/ 110 h 139"/>
                <a:gd name="T26" fmla="*/ 96 w 144"/>
                <a:gd name="T27" fmla="*/ 103 h 139"/>
                <a:gd name="T28" fmla="*/ 105 w 144"/>
                <a:gd name="T29" fmla="*/ 95 h 139"/>
                <a:gd name="T30" fmla="*/ 111 w 144"/>
                <a:gd name="T31" fmla="*/ 83 h 139"/>
                <a:gd name="T32" fmla="*/ 112 w 144"/>
                <a:gd name="T33" fmla="*/ 69 h 139"/>
                <a:gd name="T34" fmla="*/ 112 w 144"/>
                <a:gd name="T35" fmla="*/ 69 h 139"/>
                <a:gd name="T36" fmla="*/ 111 w 144"/>
                <a:gd name="T37" fmla="*/ 56 h 139"/>
                <a:gd name="T38" fmla="*/ 105 w 144"/>
                <a:gd name="T39" fmla="*/ 45 h 139"/>
                <a:gd name="T40" fmla="*/ 96 w 144"/>
                <a:gd name="T41" fmla="*/ 35 h 139"/>
                <a:gd name="T42" fmla="*/ 85 w 144"/>
                <a:gd name="T43" fmla="*/ 29 h 139"/>
                <a:gd name="T44" fmla="*/ 72 w 144"/>
                <a:gd name="T45" fmla="*/ 28 h 139"/>
                <a:gd name="T46" fmla="*/ 72 w 144"/>
                <a:gd name="T47" fmla="*/ 0 h 139"/>
                <a:gd name="T48" fmla="*/ 91 w 144"/>
                <a:gd name="T49" fmla="*/ 2 h 139"/>
                <a:gd name="T50" fmla="*/ 108 w 144"/>
                <a:gd name="T51" fmla="*/ 9 h 139"/>
                <a:gd name="T52" fmla="*/ 123 w 144"/>
                <a:gd name="T53" fmla="*/ 20 h 139"/>
                <a:gd name="T54" fmla="*/ 134 w 144"/>
                <a:gd name="T55" fmla="*/ 34 h 139"/>
                <a:gd name="T56" fmla="*/ 141 w 144"/>
                <a:gd name="T57" fmla="*/ 51 h 139"/>
                <a:gd name="T58" fmla="*/ 144 w 144"/>
                <a:gd name="T59" fmla="*/ 69 h 139"/>
                <a:gd name="T60" fmla="*/ 144 w 144"/>
                <a:gd name="T61" fmla="*/ 69 h 139"/>
                <a:gd name="T62" fmla="*/ 141 w 144"/>
                <a:gd name="T63" fmla="*/ 88 h 139"/>
                <a:gd name="T64" fmla="*/ 134 w 144"/>
                <a:gd name="T65" fmla="*/ 105 h 139"/>
                <a:gd name="T66" fmla="*/ 123 w 144"/>
                <a:gd name="T67" fmla="*/ 118 h 139"/>
                <a:gd name="T68" fmla="*/ 108 w 144"/>
                <a:gd name="T69" fmla="*/ 129 h 139"/>
                <a:gd name="T70" fmla="*/ 91 w 144"/>
                <a:gd name="T71" fmla="*/ 136 h 139"/>
                <a:gd name="T72" fmla="*/ 72 w 144"/>
                <a:gd name="T73" fmla="*/ 139 h 139"/>
                <a:gd name="T74" fmla="*/ 52 w 144"/>
                <a:gd name="T75" fmla="*/ 136 h 139"/>
                <a:gd name="T76" fmla="*/ 35 w 144"/>
                <a:gd name="T77" fmla="*/ 129 h 139"/>
                <a:gd name="T78" fmla="*/ 21 w 144"/>
                <a:gd name="T79" fmla="*/ 119 h 139"/>
                <a:gd name="T80" fmla="*/ 10 w 144"/>
                <a:gd name="T81" fmla="*/ 105 h 139"/>
                <a:gd name="T82" fmla="*/ 2 w 144"/>
                <a:gd name="T83" fmla="*/ 89 h 139"/>
                <a:gd name="T84" fmla="*/ 0 w 144"/>
                <a:gd name="T85" fmla="*/ 69 h 139"/>
                <a:gd name="T86" fmla="*/ 0 w 144"/>
                <a:gd name="T87" fmla="*/ 69 h 139"/>
                <a:gd name="T88" fmla="*/ 2 w 144"/>
                <a:gd name="T89" fmla="*/ 51 h 139"/>
                <a:gd name="T90" fmla="*/ 10 w 144"/>
                <a:gd name="T91" fmla="*/ 34 h 139"/>
                <a:gd name="T92" fmla="*/ 21 w 144"/>
                <a:gd name="T93" fmla="*/ 20 h 139"/>
                <a:gd name="T94" fmla="*/ 35 w 144"/>
                <a:gd name="T95" fmla="*/ 9 h 139"/>
                <a:gd name="T96" fmla="*/ 52 w 144"/>
                <a:gd name="T97" fmla="*/ 2 h 139"/>
                <a:gd name="T98" fmla="*/ 72 w 144"/>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39">
                  <a:moveTo>
                    <a:pt x="72" y="28"/>
                  </a:moveTo>
                  <a:lnTo>
                    <a:pt x="58" y="29"/>
                  </a:lnTo>
                  <a:lnTo>
                    <a:pt x="47" y="35"/>
                  </a:lnTo>
                  <a:lnTo>
                    <a:pt x="39" y="45"/>
                  </a:lnTo>
                  <a:lnTo>
                    <a:pt x="33" y="56"/>
                  </a:lnTo>
                  <a:lnTo>
                    <a:pt x="32" y="69"/>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0" y="69"/>
                  </a:lnTo>
                  <a:lnTo>
                    <a:pt x="2" y="51"/>
                  </a:lnTo>
                  <a:lnTo>
                    <a:pt x="10" y="34"/>
                  </a:lnTo>
                  <a:lnTo>
                    <a:pt x="21" y="20"/>
                  </a:lnTo>
                  <a:lnTo>
                    <a:pt x="35" y="9"/>
                  </a:lnTo>
                  <a:lnTo>
                    <a:pt x="52" y="2"/>
                  </a:lnTo>
                  <a:lnTo>
                    <a:pt x="72"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8" name="Freeform 8"/>
            <p:cNvSpPr>
              <a:spLocks noEditPoints="1"/>
            </p:cNvSpPr>
            <p:nvPr/>
          </p:nvSpPr>
          <p:spPr bwMode="auto">
            <a:xfrm>
              <a:off x="973957" y="6372633"/>
              <a:ext cx="74039" cy="85527"/>
            </a:xfrm>
            <a:custGeom>
              <a:avLst/>
              <a:gdLst>
                <a:gd name="T0" fmla="*/ 29 w 116"/>
                <a:gd name="T1" fmla="*/ 27 h 134"/>
                <a:gd name="T2" fmla="*/ 29 w 116"/>
                <a:gd name="T3" fmla="*/ 66 h 134"/>
                <a:gd name="T4" fmla="*/ 59 w 116"/>
                <a:gd name="T5" fmla="*/ 66 h 134"/>
                <a:gd name="T6" fmla="*/ 71 w 116"/>
                <a:gd name="T7" fmla="*/ 64 h 134"/>
                <a:gd name="T8" fmla="*/ 80 w 116"/>
                <a:gd name="T9" fmla="*/ 56 h 134"/>
                <a:gd name="T10" fmla="*/ 82 w 116"/>
                <a:gd name="T11" fmla="*/ 47 h 134"/>
                <a:gd name="T12" fmla="*/ 82 w 116"/>
                <a:gd name="T13" fmla="*/ 47 h 134"/>
                <a:gd name="T14" fmla="*/ 81 w 116"/>
                <a:gd name="T15" fmla="*/ 38 h 134"/>
                <a:gd name="T16" fmla="*/ 76 w 116"/>
                <a:gd name="T17" fmla="*/ 32 h 134"/>
                <a:gd name="T18" fmla="*/ 69 w 116"/>
                <a:gd name="T19" fmla="*/ 28 h 134"/>
                <a:gd name="T20" fmla="*/ 59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2 w 116"/>
                <a:gd name="T39" fmla="*/ 44 h 134"/>
                <a:gd name="T40" fmla="*/ 112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1 w 116"/>
                <a:gd name="T53" fmla="*/ 134 h 134"/>
                <a:gd name="T54" fmla="*/ 53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9" y="66"/>
                  </a:lnTo>
                  <a:lnTo>
                    <a:pt x="71" y="64"/>
                  </a:lnTo>
                  <a:lnTo>
                    <a:pt x="80" y="56"/>
                  </a:lnTo>
                  <a:lnTo>
                    <a:pt x="82" y="47"/>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9" name="Freeform 9"/>
            <p:cNvSpPr>
              <a:spLocks/>
            </p:cNvSpPr>
            <p:nvPr/>
          </p:nvSpPr>
          <p:spPr bwMode="auto">
            <a:xfrm>
              <a:off x="1061399" y="6372633"/>
              <a:ext cx="61273" cy="85527"/>
            </a:xfrm>
            <a:custGeom>
              <a:avLst/>
              <a:gdLst>
                <a:gd name="T0" fmla="*/ 0 w 96"/>
                <a:gd name="T1" fmla="*/ 0 h 134"/>
                <a:gd name="T2" fmla="*/ 29 w 96"/>
                <a:gd name="T3" fmla="*/ 0 h 134"/>
                <a:gd name="T4" fmla="*/ 29 w 96"/>
                <a:gd name="T5" fmla="*/ 108 h 134"/>
                <a:gd name="T6" fmla="*/ 96 w 96"/>
                <a:gd name="T7" fmla="*/ 108 h 134"/>
                <a:gd name="T8" fmla="*/ 96 w 96"/>
                <a:gd name="T9" fmla="*/ 134 h 134"/>
                <a:gd name="T10" fmla="*/ 0 w 96"/>
                <a:gd name="T11" fmla="*/ 134 h 134"/>
                <a:gd name="T12" fmla="*/ 0 w 96"/>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96" h="134">
                  <a:moveTo>
                    <a:pt x="0" y="0"/>
                  </a:moveTo>
                  <a:lnTo>
                    <a:pt x="29" y="0"/>
                  </a:lnTo>
                  <a:lnTo>
                    <a:pt x="29" y="108"/>
                  </a:lnTo>
                  <a:lnTo>
                    <a:pt x="96" y="108"/>
                  </a:lnTo>
                  <a:lnTo>
                    <a:pt x="96"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0" name="Freeform 10"/>
            <p:cNvSpPr>
              <a:spLocks noEditPoints="1"/>
            </p:cNvSpPr>
            <p:nvPr/>
          </p:nvSpPr>
          <p:spPr bwMode="auto">
            <a:xfrm>
              <a:off x="1136076" y="6372633"/>
              <a:ext cx="78507" cy="85527"/>
            </a:xfrm>
            <a:custGeom>
              <a:avLst/>
              <a:gdLst>
                <a:gd name="T0" fmla="*/ 29 w 123"/>
                <a:gd name="T1" fmla="*/ 27 h 134"/>
                <a:gd name="T2" fmla="*/ 29 w 123"/>
                <a:gd name="T3" fmla="*/ 108 h 134"/>
                <a:gd name="T4" fmla="*/ 52 w 123"/>
                <a:gd name="T5" fmla="*/ 108 h 134"/>
                <a:gd name="T6" fmla="*/ 68 w 123"/>
                <a:gd name="T7" fmla="*/ 105 h 134"/>
                <a:gd name="T8" fmla="*/ 82 w 123"/>
                <a:gd name="T9" fmla="*/ 97 h 134"/>
                <a:gd name="T10" fmla="*/ 90 w 123"/>
                <a:gd name="T11" fmla="*/ 84 h 134"/>
                <a:gd name="T12" fmla="*/ 93 w 123"/>
                <a:gd name="T13" fmla="*/ 67 h 134"/>
                <a:gd name="T14" fmla="*/ 93 w 123"/>
                <a:gd name="T15" fmla="*/ 67 h 134"/>
                <a:gd name="T16" fmla="*/ 90 w 123"/>
                <a:gd name="T17" fmla="*/ 51 h 134"/>
                <a:gd name="T18" fmla="*/ 82 w 123"/>
                <a:gd name="T19" fmla="*/ 38 h 134"/>
                <a:gd name="T20" fmla="*/ 68 w 123"/>
                <a:gd name="T21" fmla="*/ 29 h 134"/>
                <a:gd name="T22" fmla="*/ 52 w 123"/>
                <a:gd name="T23" fmla="*/ 27 h 134"/>
                <a:gd name="T24" fmla="*/ 29 w 123"/>
                <a:gd name="T25" fmla="*/ 27 h 134"/>
                <a:gd name="T26" fmla="*/ 0 w 123"/>
                <a:gd name="T27" fmla="*/ 0 h 134"/>
                <a:gd name="T28" fmla="*/ 52 w 123"/>
                <a:gd name="T29" fmla="*/ 0 h 134"/>
                <a:gd name="T30" fmla="*/ 72 w 123"/>
                <a:gd name="T31" fmla="*/ 3 h 134"/>
                <a:gd name="T32" fmla="*/ 89 w 123"/>
                <a:gd name="T33" fmla="*/ 9 h 134"/>
                <a:gd name="T34" fmla="*/ 104 w 123"/>
                <a:gd name="T35" fmla="*/ 20 h 134"/>
                <a:gd name="T36" fmla="*/ 115 w 123"/>
                <a:gd name="T37" fmla="*/ 33 h 134"/>
                <a:gd name="T38" fmla="*/ 121 w 123"/>
                <a:gd name="T39" fmla="*/ 49 h 134"/>
                <a:gd name="T40" fmla="*/ 123 w 123"/>
                <a:gd name="T41" fmla="*/ 67 h 134"/>
                <a:gd name="T42" fmla="*/ 123 w 123"/>
                <a:gd name="T43" fmla="*/ 67 h 134"/>
                <a:gd name="T44" fmla="*/ 121 w 123"/>
                <a:gd name="T45" fmla="*/ 86 h 134"/>
                <a:gd name="T46" fmla="*/ 115 w 123"/>
                <a:gd name="T47" fmla="*/ 101 h 134"/>
                <a:gd name="T48" fmla="*/ 104 w 123"/>
                <a:gd name="T49" fmla="*/ 115 h 134"/>
                <a:gd name="T50" fmla="*/ 89 w 123"/>
                <a:gd name="T51" fmla="*/ 126 h 134"/>
                <a:gd name="T52" fmla="*/ 72 w 123"/>
                <a:gd name="T53" fmla="*/ 132 h 134"/>
                <a:gd name="T54" fmla="*/ 52 w 123"/>
                <a:gd name="T55" fmla="*/ 134 h 134"/>
                <a:gd name="T56" fmla="*/ 0 w 123"/>
                <a:gd name="T57" fmla="*/ 134 h 134"/>
                <a:gd name="T58" fmla="*/ 0 w 123"/>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34">
                  <a:moveTo>
                    <a:pt x="29" y="27"/>
                  </a:moveTo>
                  <a:lnTo>
                    <a:pt x="29" y="108"/>
                  </a:lnTo>
                  <a:lnTo>
                    <a:pt x="52" y="108"/>
                  </a:lnTo>
                  <a:lnTo>
                    <a:pt x="68" y="105"/>
                  </a:lnTo>
                  <a:lnTo>
                    <a:pt x="82" y="97"/>
                  </a:lnTo>
                  <a:lnTo>
                    <a:pt x="90" y="84"/>
                  </a:lnTo>
                  <a:lnTo>
                    <a:pt x="93" y="67"/>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3" y="67"/>
                  </a:lnTo>
                  <a:lnTo>
                    <a:pt x="121" y="86"/>
                  </a:lnTo>
                  <a:lnTo>
                    <a:pt x="115" y="101"/>
                  </a:lnTo>
                  <a:lnTo>
                    <a:pt x="104" y="115"/>
                  </a:lnTo>
                  <a:lnTo>
                    <a:pt x="89" y="126"/>
                  </a:lnTo>
                  <a:lnTo>
                    <a:pt x="72" y="132"/>
                  </a:lnTo>
                  <a:lnTo>
                    <a:pt x="52"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2" name="Freeform 11"/>
            <p:cNvSpPr>
              <a:spLocks/>
            </p:cNvSpPr>
            <p:nvPr/>
          </p:nvSpPr>
          <p:spPr bwMode="auto">
            <a:xfrm>
              <a:off x="1218412" y="6372633"/>
              <a:ext cx="130844" cy="86803"/>
            </a:xfrm>
            <a:custGeom>
              <a:avLst/>
              <a:gdLst>
                <a:gd name="T0" fmla="*/ 91 w 205"/>
                <a:gd name="T1" fmla="*/ 0 h 136"/>
                <a:gd name="T2" fmla="*/ 116 w 205"/>
                <a:gd name="T3" fmla="*/ 0 h 136"/>
                <a:gd name="T4" fmla="*/ 145 w 205"/>
                <a:gd name="T5" fmla="*/ 92 h 136"/>
                <a:gd name="T6" fmla="*/ 174 w 205"/>
                <a:gd name="T7" fmla="*/ 0 h 136"/>
                <a:gd name="T8" fmla="*/ 205 w 205"/>
                <a:gd name="T9" fmla="*/ 0 h 136"/>
                <a:gd name="T10" fmla="*/ 159 w 205"/>
                <a:gd name="T11" fmla="*/ 136 h 136"/>
                <a:gd name="T12" fmla="*/ 133 w 205"/>
                <a:gd name="T13" fmla="*/ 136 h 136"/>
                <a:gd name="T14" fmla="*/ 103 w 205"/>
                <a:gd name="T15" fmla="*/ 48 h 136"/>
                <a:gd name="T16" fmla="*/ 72 w 205"/>
                <a:gd name="T17" fmla="*/ 136 h 136"/>
                <a:gd name="T18" fmla="*/ 47 w 205"/>
                <a:gd name="T19" fmla="*/ 136 h 136"/>
                <a:gd name="T20" fmla="*/ 0 w 205"/>
                <a:gd name="T21" fmla="*/ 0 h 136"/>
                <a:gd name="T22" fmla="*/ 32 w 205"/>
                <a:gd name="T23" fmla="*/ 0 h 136"/>
                <a:gd name="T24" fmla="*/ 60 w 205"/>
                <a:gd name="T25" fmla="*/ 92 h 136"/>
                <a:gd name="T26" fmla="*/ 91 w 205"/>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3" name="Rectangle 12"/>
            <p:cNvSpPr>
              <a:spLocks noChangeArrowheads="1"/>
            </p:cNvSpPr>
            <p:nvPr/>
          </p:nvSpPr>
          <p:spPr bwMode="auto">
            <a:xfrm>
              <a:off x="1362660" y="6372633"/>
              <a:ext cx="18510" cy="85527"/>
            </a:xfrm>
            <a:prstGeom prst="rect">
              <a:avLst/>
            </a:prstGeom>
            <a:grpFill/>
            <a:ln w="0">
              <a:noFill/>
              <a:prstDash val="solid"/>
              <a:miter lim="800000"/>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4" name="Freeform 13"/>
            <p:cNvSpPr>
              <a:spLocks noEditPoints="1"/>
            </p:cNvSpPr>
            <p:nvPr/>
          </p:nvSpPr>
          <p:spPr bwMode="auto">
            <a:xfrm>
              <a:off x="1401594" y="6372633"/>
              <a:ext cx="79145" cy="85527"/>
            </a:xfrm>
            <a:custGeom>
              <a:avLst/>
              <a:gdLst>
                <a:gd name="T0" fmla="*/ 30 w 124"/>
                <a:gd name="T1" fmla="*/ 27 h 134"/>
                <a:gd name="T2" fmla="*/ 30 w 124"/>
                <a:gd name="T3" fmla="*/ 108 h 134"/>
                <a:gd name="T4" fmla="*/ 52 w 124"/>
                <a:gd name="T5" fmla="*/ 108 h 134"/>
                <a:gd name="T6" fmla="*/ 70 w 124"/>
                <a:gd name="T7" fmla="*/ 105 h 134"/>
                <a:gd name="T8" fmla="*/ 82 w 124"/>
                <a:gd name="T9" fmla="*/ 97 h 134"/>
                <a:gd name="T10" fmla="*/ 90 w 124"/>
                <a:gd name="T11" fmla="*/ 84 h 134"/>
                <a:gd name="T12" fmla="*/ 94 w 124"/>
                <a:gd name="T13" fmla="*/ 67 h 134"/>
                <a:gd name="T14" fmla="*/ 94 w 124"/>
                <a:gd name="T15" fmla="*/ 67 h 134"/>
                <a:gd name="T16" fmla="*/ 90 w 124"/>
                <a:gd name="T17" fmla="*/ 51 h 134"/>
                <a:gd name="T18" fmla="*/ 82 w 124"/>
                <a:gd name="T19" fmla="*/ 38 h 134"/>
                <a:gd name="T20" fmla="*/ 70 w 124"/>
                <a:gd name="T21" fmla="*/ 29 h 134"/>
                <a:gd name="T22" fmla="*/ 52 w 124"/>
                <a:gd name="T23" fmla="*/ 27 h 134"/>
                <a:gd name="T24" fmla="*/ 30 w 124"/>
                <a:gd name="T25" fmla="*/ 27 h 134"/>
                <a:gd name="T26" fmla="*/ 0 w 124"/>
                <a:gd name="T27" fmla="*/ 0 h 134"/>
                <a:gd name="T28" fmla="*/ 52 w 124"/>
                <a:gd name="T29" fmla="*/ 0 h 134"/>
                <a:gd name="T30" fmla="*/ 73 w 124"/>
                <a:gd name="T31" fmla="*/ 3 h 134"/>
                <a:gd name="T32" fmla="*/ 90 w 124"/>
                <a:gd name="T33" fmla="*/ 9 h 134"/>
                <a:gd name="T34" fmla="*/ 105 w 124"/>
                <a:gd name="T35" fmla="*/ 20 h 134"/>
                <a:gd name="T36" fmla="*/ 115 w 124"/>
                <a:gd name="T37" fmla="*/ 33 h 134"/>
                <a:gd name="T38" fmla="*/ 122 w 124"/>
                <a:gd name="T39" fmla="*/ 49 h 134"/>
                <a:gd name="T40" fmla="*/ 124 w 124"/>
                <a:gd name="T41" fmla="*/ 67 h 134"/>
                <a:gd name="T42" fmla="*/ 124 w 124"/>
                <a:gd name="T43" fmla="*/ 67 h 134"/>
                <a:gd name="T44" fmla="*/ 122 w 124"/>
                <a:gd name="T45" fmla="*/ 86 h 134"/>
                <a:gd name="T46" fmla="*/ 115 w 124"/>
                <a:gd name="T47" fmla="*/ 101 h 134"/>
                <a:gd name="T48" fmla="*/ 105 w 124"/>
                <a:gd name="T49" fmla="*/ 115 h 134"/>
                <a:gd name="T50" fmla="*/ 90 w 124"/>
                <a:gd name="T51" fmla="*/ 126 h 134"/>
                <a:gd name="T52" fmla="*/ 73 w 124"/>
                <a:gd name="T53" fmla="*/ 132 h 134"/>
                <a:gd name="T54" fmla="*/ 52 w 124"/>
                <a:gd name="T55" fmla="*/ 134 h 134"/>
                <a:gd name="T56" fmla="*/ 0 w 124"/>
                <a:gd name="T57" fmla="*/ 134 h 134"/>
                <a:gd name="T58" fmla="*/ 0 w 124"/>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34">
                  <a:moveTo>
                    <a:pt x="30" y="27"/>
                  </a:moveTo>
                  <a:lnTo>
                    <a:pt x="30" y="108"/>
                  </a:lnTo>
                  <a:lnTo>
                    <a:pt x="52" y="108"/>
                  </a:lnTo>
                  <a:lnTo>
                    <a:pt x="70" y="105"/>
                  </a:lnTo>
                  <a:lnTo>
                    <a:pt x="82" y="97"/>
                  </a:lnTo>
                  <a:lnTo>
                    <a:pt x="90" y="84"/>
                  </a:lnTo>
                  <a:lnTo>
                    <a:pt x="94" y="67"/>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4" y="67"/>
                  </a:lnTo>
                  <a:lnTo>
                    <a:pt x="122" y="86"/>
                  </a:lnTo>
                  <a:lnTo>
                    <a:pt x="115" y="101"/>
                  </a:lnTo>
                  <a:lnTo>
                    <a:pt x="105" y="115"/>
                  </a:lnTo>
                  <a:lnTo>
                    <a:pt x="90" y="126"/>
                  </a:lnTo>
                  <a:lnTo>
                    <a:pt x="73" y="132"/>
                  </a:lnTo>
                  <a:lnTo>
                    <a:pt x="52"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5" name="Freeform 14"/>
            <p:cNvSpPr>
              <a:spLocks/>
            </p:cNvSpPr>
            <p:nvPr/>
          </p:nvSpPr>
          <p:spPr bwMode="auto">
            <a:xfrm>
              <a:off x="1496696" y="6372633"/>
              <a:ext cx="65103" cy="85527"/>
            </a:xfrm>
            <a:custGeom>
              <a:avLst/>
              <a:gdLst>
                <a:gd name="T0" fmla="*/ 0 w 102"/>
                <a:gd name="T1" fmla="*/ 0 h 134"/>
                <a:gd name="T2" fmla="*/ 101 w 102"/>
                <a:gd name="T3" fmla="*/ 0 h 134"/>
                <a:gd name="T4" fmla="*/ 101 w 102"/>
                <a:gd name="T5" fmla="*/ 27 h 134"/>
                <a:gd name="T6" fmla="*/ 29 w 102"/>
                <a:gd name="T7" fmla="*/ 27 h 134"/>
                <a:gd name="T8" fmla="*/ 29 w 102"/>
                <a:gd name="T9" fmla="*/ 54 h 134"/>
                <a:gd name="T10" fmla="*/ 93 w 102"/>
                <a:gd name="T11" fmla="*/ 54 h 134"/>
                <a:gd name="T12" fmla="*/ 93 w 102"/>
                <a:gd name="T13" fmla="*/ 81 h 134"/>
                <a:gd name="T14" fmla="*/ 29 w 102"/>
                <a:gd name="T15" fmla="*/ 81 h 134"/>
                <a:gd name="T16" fmla="*/ 29 w 102"/>
                <a:gd name="T17" fmla="*/ 109 h 134"/>
                <a:gd name="T18" fmla="*/ 102 w 102"/>
                <a:gd name="T19" fmla="*/ 109 h 134"/>
                <a:gd name="T20" fmla="*/ 102 w 102"/>
                <a:gd name="T21" fmla="*/ 134 h 134"/>
                <a:gd name="T22" fmla="*/ 0 w 102"/>
                <a:gd name="T23" fmla="*/ 134 h 134"/>
                <a:gd name="T24" fmla="*/ 0 w 102"/>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6" name="Freeform 15"/>
            <p:cNvSpPr>
              <a:spLocks noEditPoints="1"/>
            </p:cNvSpPr>
            <p:nvPr/>
          </p:nvSpPr>
          <p:spPr bwMode="auto">
            <a:xfrm>
              <a:off x="1613498" y="6372633"/>
              <a:ext cx="74039" cy="85527"/>
            </a:xfrm>
            <a:custGeom>
              <a:avLst/>
              <a:gdLst>
                <a:gd name="T0" fmla="*/ 29 w 116"/>
                <a:gd name="T1" fmla="*/ 27 h 134"/>
                <a:gd name="T2" fmla="*/ 29 w 116"/>
                <a:gd name="T3" fmla="*/ 66 h 134"/>
                <a:gd name="T4" fmla="*/ 58 w 116"/>
                <a:gd name="T5" fmla="*/ 66 h 134"/>
                <a:gd name="T6" fmla="*/ 71 w 116"/>
                <a:gd name="T7" fmla="*/ 64 h 134"/>
                <a:gd name="T8" fmla="*/ 79 w 116"/>
                <a:gd name="T9" fmla="*/ 56 h 134"/>
                <a:gd name="T10" fmla="*/ 82 w 116"/>
                <a:gd name="T11" fmla="*/ 47 h 134"/>
                <a:gd name="T12" fmla="*/ 82 w 116"/>
                <a:gd name="T13" fmla="*/ 47 h 134"/>
                <a:gd name="T14" fmla="*/ 80 w 116"/>
                <a:gd name="T15" fmla="*/ 38 h 134"/>
                <a:gd name="T16" fmla="*/ 75 w 116"/>
                <a:gd name="T17" fmla="*/ 32 h 134"/>
                <a:gd name="T18" fmla="*/ 68 w 116"/>
                <a:gd name="T19" fmla="*/ 28 h 134"/>
                <a:gd name="T20" fmla="*/ 58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1 w 116"/>
                <a:gd name="T39" fmla="*/ 44 h 134"/>
                <a:gd name="T40" fmla="*/ 111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0 w 116"/>
                <a:gd name="T53" fmla="*/ 134 h 134"/>
                <a:gd name="T54" fmla="*/ 52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8" y="66"/>
                  </a:lnTo>
                  <a:lnTo>
                    <a:pt x="71" y="64"/>
                  </a:lnTo>
                  <a:lnTo>
                    <a:pt x="79" y="56"/>
                  </a:lnTo>
                  <a:lnTo>
                    <a:pt x="82" y="47"/>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7" name="Freeform 16"/>
            <p:cNvSpPr>
              <a:spLocks/>
            </p:cNvSpPr>
            <p:nvPr/>
          </p:nvSpPr>
          <p:spPr bwMode="auto">
            <a:xfrm>
              <a:off x="1700302" y="6372633"/>
              <a:ext cx="65741" cy="85527"/>
            </a:xfrm>
            <a:custGeom>
              <a:avLst/>
              <a:gdLst>
                <a:gd name="T0" fmla="*/ 0 w 103"/>
                <a:gd name="T1" fmla="*/ 0 h 134"/>
                <a:gd name="T2" fmla="*/ 102 w 103"/>
                <a:gd name="T3" fmla="*/ 0 h 134"/>
                <a:gd name="T4" fmla="*/ 102 w 103"/>
                <a:gd name="T5" fmla="*/ 27 h 134"/>
                <a:gd name="T6" fmla="*/ 30 w 103"/>
                <a:gd name="T7" fmla="*/ 27 h 134"/>
                <a:gd name="T8" fmla="*/ 30 w 103"/>
                <a:gd name="T9" fmla="*/ 54 h 134"/>
                <a:gd name="T10" fmla="*/ 93 w 103"/>
                <a:gd name="T11" fmla="*/ 54 h 134"/>
                <a:gd name="T12" fmla="*/ 93 w 103"/>
                <a:gd name="T13" fmla="*/ 81 h 134"/>
                <a:gd name="T14" fmla="*/ 30 w 103"/>
                <a:gd name="T15" fmla="*/ 81 h 134"/>
                <a:gd name="T16" fmla="*/ 30 w 103"/>
                <a:gd name="T17" fmla="*/ 109 h 134"/>
                <a:gd name="T18" fmla="*/ 103 w 103"/>
                <a:gd name="T19" fmla="*/ 109 h 134"/>
                <a:gd name="T20" fmla="*/ 103 w 103"/>
                <a:gd name="T21" fmla="*/ 134 h 134"/>
                <a:gd name="T22" fmla="*/ 0 w 103"/>
                <a:gd name="T23" fmla="*/ 134 h 134"/>
                <a:gd name="T24" fmla="*/ 0 w 10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8" name="Freeform 17"/>
            <p:cNvSpPr>
              <a:spLocks noEditPoints="1"/>
            </p:cNvSpPr>
            <p:nvPr/>
          </p:nvSpPr>
          <p:spPr bwMode="auto">
            <a:xfrm>
              <a:off x="1773702" y="6371994"/>
              <a:ext cx="91272" cy="86165"/>
            </a:xfrm>
            <a:custGeom>
              <a:avLst/>
              <a:gdLst>
                <a:gd name="T0" fmla="*/ 71 w 143"/>
                <a:gd name="T1" fmla="*/ 35 h 135"/>
                <a:gd name="T2" fmla="*/ 54 w 143"/>
                <a:gd name="T3" fmla="*/ 79 h 135"/>
                <a:gd name="T4" fmla="*/ 89 w 143"/>
                <a:gd name="T5" fmla="*/ 79 h 135"/>
                <a:gd name="T6" fmla="*/ 71 w 143"/>
                <a:gd name="T7" fmla="*/ 35 h 135"/>
                <a:gd name="T8" fmla="*/ 57 w 143"/>
                <a:gd name="T9" fmla="*/ 0 h 135"/>
                <a:gd name="T10" fmla="*/ 86 w 143"/>
                <a:gd name="T11" fmla="*/ 0 h 135"/>
                <a:gd name="T12" fmla="*/ 143 w 143"/>
                <a:gd name="T13" fmla="*/ 135 h 135"/>
                <a:gd name="T14" fmla="*/ 112 w 143"/>
                <a:gd name="T15" fmla="*/ 135 h 135"/>
                <a:gd name="T16" fmla="*/ 100 w 143"/>
                <a:gd name="T17" fmla="*/ 106 h 135"/>
                <a:gd name="T18" fmla="*/ 43 w 143"/>
                <a:gd name="T19" fmla="*/ 106 h 135"/>
                <a:gd name="T20" fmla="*/ 31 w 143"/>
                <a:gd name="T21" fmla="*/ 135 h 135"/>
                <a:gd name="T22" fmla="*/ 0 w 143"/>
                <a:gd name="T23" fmla="*/ 135 h 135"/>
                <a:gd name="T24" fmla="*/ 57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9" name="Freeform 18"/>
            <p:cNvSpPr>
              <a:spLocks/>
            </p:cNvSpPr>
            <p:nvPr/>
          </p:nvSpPr>
          <p:spPr bwMode="auto">
            <a:xfrm>
              <a:off x="1868165" y="6371356"/>
              <a:ext cx="78507" cy="88718"/>
            </a:xfrm>
            <a:custGeom>
              <a:avLst/>
              <a:gdLst>
                <a:gd name="T0" fmla="*/ 69 w 123"/>
                <a:gd name="T1" fmla="*/ 0 h 139"/>
                <a:gd name="T2" fmla="*/ 86 w 123"/>
                <a:gd name="T3" fmla="*/ 1 h 139"/>
                <a:gd name="T4" fmla="*/ 101 w 123"/>
                <a:gd name="T5" fmla="*/ 6 h 139"/>
                <a:gd name="T6" fmla="*/ 112 w 123"/>
                <a:gd name="T7" fmla="*/ 12 h 139"/>
                <a:gd name="T8" fmla="*/ 122 w 123"/>
                <a:gd name="T9" fmla="*/ 20 h 139"/>
                <a:gd name="T10" fmla="*/ 103 w 123"/>
                <a:gd name="T11" fmla="*/ 42 h 139"/>
                <a:gd name="T12" fmla="*/ 92 w 123"/>
                <a:gd name="T13" fmla="*/ 34 h 139"/>
                <a:gd name="T14" fmla="*/ 82 w 123"/>
                <a:gd name="T15" fmla="*/ 29 h 139"/>
                <a:gd name="T16" fmla="*/ 69 w 123"/>
                <a:gd name="T17" fmla="*/ 28 h 139"/>
                <a:gd name="T18" fmla="*/ 53 w 123"/>
                <a:gd name="T19" fmla="*/ 30 h 139"/>
                <a:gd name="T20" fmla="*/ 41 w 123"/>
                <a:gd name="T21" fmla="*/ 40 h 139"/>
                <a:gd name="T22" fmla="*/ 33 w 123"/>
                <a:gd name="T23" fmla="*/ 53 h 139"/>
                <a:gd name="T24" fmla="*/ 30 w 123"/>
                <a:gd name="T25" fmla="*/ 69 h 139"/>
                <a:gd name="T26" fmla="*/ 30 w 123"/>
                <a:gd name="T27" fmla="*/ 69 h 139"/>
                <a:gd name="T28" fmla="*/ 31 w 123"/>
                <a:gd name="T29" fmla="*/ 83 h 139"/>
                <a:gd name="T30" fmla="*/ 38 w 123"/>
                <a:gd name="T31" fmla="*/ 95 h 139"/>
                <a:gd name="T32" fmla="*/ 45 w 123"/>
                <a:gd name="T33" fmla="*/ 103 h 139"/>
                <a:gd name="T34" fmla="*/ 56 w 123"/>
                <a:gd name="T35" fmla="*/ 110 h 139"/>
                <a:gd name="T36" fmla="*/ 69 w 123"/>
                <a:gd name="T37" fmla="*/ 112 h 139"/>
                <a:gd name="T38" fmla="*/ 83 w 123"/>
                <a:gd name="T39" fmla="*/ 110 h 139"/>
                <a:gd name="T40" fmla="*/ 94 w 123"/>
                <a:gd name="T41" fmla="*/ 105 h 139"/>
                <a:gd name="T42" fmla="*/ 105 w 123"/>
                <a:gd name="T43" fmla="*/ 96 h 139"/>
                <a:gd name="T44" fmla="*/ 123 w 123"/>
                <a:gd name="T45" fmla="*/ 114 h 139"/>
                <a:gd name="T46" fmla="*/ 112 w 123"/>
                <a:gd name="T47" fmla="*/ 125 h 139"/>
                <a:gd name="T48" fmla="*/ 100 w 123"/>
                <a:gd name="T49" fmla="*/ 133 h 139"/>
                <a:gd name="T50" fmla="*/ 86 w 123"/>
                <a:gd name="T51" fmla="*/ 138 h 139"/>
                <a:gd name="T52" fmla="*/ 68 w 123"/>
                <a:gd name="T53" fmla="*/ 139 h 139"/>
                <a:gd name="T54" fmla="*/ 50 w 123"/>
                <a:gd name="T55" fmla="*/ 136 h 139"/>
                <a:gd name="T56" fmla="*/ 33 w 123"/>
                <a:gd name="T57" fmla="*/ 130 h 139"/>
                <a:gd name="T58" fmla="*/ 19 w 123"/>
                <a:gd name="T59" fmla="*/ 119 h 139"/>
                <a:gd name="T60" fmla="*/ 8 w 123"/>
                <a:gd name="T61" fmla="*/ 105 h 139"/>
                <a:gd name="T62" fmla="*/ 1 w 123"/>
                <a:gd name="T63" fmla="*/ 89 h 139"/>
                <a:gd name="T64" fmla="*/ 0 w 123"/>
                <a:gd name="T65" fmla="*/ 69 h 139"/>
                <a:gd name="T66" fmla="*/ 0 w 123"/>
                <a:gd name="T67" fmla="*/ 69 h 139"/>
                <a:gd name="T68" fmla="*/ 1 w 123"/>
                <a:gd name="T69" fmla="*/ 51 h 139"/>
                <a:gd name="T70" fmla="*/ 8 w 123"/>
                <a:gd name="T71" fmla="*/ 34 h 139"/>
                <a:gd name="T72" fmla="*/ 19 w 123"/>
                <a:gd name="T73" fmla="*/ 20 h 139"/>
                <a:gd name="T74" fmla="*/ 33 w 123"/>
                <a:gd name="T75" fmla="*/ 9 h 139"/>
                <a:gd name="T76" fmla="*/ 50 w 123"/>
                <a:gd name="T77" fmla="*/ 2 h 139"/>
                <a:gd name="T78" fmla="*/ 69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0" y="69"/>
                  </a:lnTo>
                  <a:lnTo>
                    <a:pt x="1" y="51"/>
                  </a:lnTo>
                  <a:lnTo>
                    <a:pt x="8" y="34"/>
                  </a:lnTo>
                  <a:lnTo>
                    <a:pt x="19" y="20"/>
                  </a:lnTo>
                  <a:lnTo>
                    <a:pt x="33" y="9"/>
                  </a:lnTo>
                  <a:lnTo>
                    <a:pt x="50" y="2"/>
                  </a:lnTo>
                  <a:lnTo>
                    <a:pt x="69"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0" name="Freeform 19"/>
            <p:cNvSpPr>
              <a:spLocks/>
            </p:cNvSpPr>
            <p:nvPr/>
          </p:nvSpPr>
          <p:spPr bwMode="auto">
            <a:xfrm>
              <a:off x="1960713" y="6372633"/>
              <a:ext cx="72124" cy="85527"/>
            </a:xfrm>
            <a:custGeom>
              <a:avLst/>
              <a:gdLst>
                <a:gd name="T0" fmla="*/ 0 w 113"/>
                <a:gd name="T1" fmla="*/ 0 h 134"/>
                <a:gd name="T2" fmla="*/ 29 w 113"/>
                <a:gd name="T3" fmla="*/ 0 h 134"/>
                <a:gd name="T4" fmla="*/ 29 w 113"/>
                <a:gd name="T5" fmla="*/ 54 h 134"/>
                <a:gd name="T6" fmla="*/ 84 w 113"/>
                <a:gd name="T7" fmla="*/ 54 h 134"/>
                <a:gd name="T8" fmla="*/ 84 w 113"/>
                <a:gd name="T9" fmla="*/ 0 h 134"/>
                <a:gd name="T10" fmla="*/ 113 w 113"/>
                <a:gd name="T11" fmla="*/ 0 h 134"/>
                <a:gd name="T12" fmla="*/ 113 w 113"/>
                <a:gd name="T13" fmla="*/ 134 h 134"/>
                <a:gd name="T14" fmla="*/ 84 w 113"/>
                <a:gd name="T15" fmla="*/ 134 h 134"/>
                <a:gd name="T16" fmla="*/ 84 w 113"/>
                <a:gd name="T17" fmla="*/ 81 h 134"/>
                <a:gd name="T18" fmla="*/ 29 w 113"/>
                <a:gd name="T19" fmla="*/ 81 h 134"/>
                <a:gd name="T20" fmla="*/ 29 w 113"/>
                <a:gd name="T21" fmla="*/ 134 h 134"/>
                <a:gd name="T22" fmla="*/ 0 w 113"/>
                <a:gd name="T23" fmla="*/ 134 h 134"/>
                <a:gd name="T24" fmla="*/ 0 w 11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1" name="Rectangle 20"/>
            <p:cNvSpPr>
              <a:spLocks noChangeArrowheads="1"/>
            </p:cNvSpPr>
            <p:nvPr/>
          </p:nvSpPr>
          <p:spPr bwMode="auto">
            <a:xfrm>
              <a:off x="2050070" y="6439011"/>
              <a:ext cx="19786" cy="19148"/>
            </a:xfrm>
            <a:prstGeom prst="rect">
              <a:avLst/>
            </a:prstGeom>
            <a:grpFill/>
            <a:ln w="0">
              <a:noFill/>
              <a:prstDash val="solid"/>
              <a:miter lim="800000"/>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2" name="Freeform 21"/>
            <p:cNvSpPr>
              <a:spLocks/>
            </p:cNvSpPr>
            <p:nvPr/>
          </p:nvSpPr>
          <p:spPr bwMode="auto">
            <a:xfrm>
              <a:off x="2121556" y="6372633"/>
              <a:ext cx="72762" cy="85527"/>
            </a:xfrm>
            <a:custGeom>
              <a:avLst/>
              <a:gdLst>
                <a:gd name="T0" fmla="*/ 0 w 114"/>
                <a:gd name="T1" fmla="*/ 0 h 134"/>
                <a:gd name="T2" fmla="*/ 31 w 114"/>
                <a:gd name="T3" fmla="*/ 0 h 134"/>
                <a:gd name="T4" fmla="*/ 31 w 114"/>
                <a:gd name="T5" fmla="*/ 54 h 134"/>
                <a:gd name="T6" fmla="*/ 85 w 114"/>
                <a:gd name="T7" fmla="*/ 54 h 134"/>
                <a:gd name="T8" fmla="*/ 85 w 114"/>
                <a:gd name="T9" fmla="*/ 0 h 134"/>
                <a:gd name="T10" fmla="*/ 114 w 114"/>
                <a:gd name="T11" fmla="*/ 0 h 134"/>
                <a:gd name="T12" fmla="*/ 114 w 114"/>
                <a:gd name="T13" fmla="*/ 134 h 134"/>
                <a:gd name="T14" fmla="*/ 85 w 114"/>
                <a:gd name="T15" fmla="*/ 134 h 134"/>
                <a:gd name="T16" fmla="*/ 85 w 114"/>
                <a:gd name="T17" fmla="*/ 81 h 134"/>
                <a:gd name="T18" fmla="*/ 31 w 114"/>
                <a:gd name="T19" fmla="*/ 81 h 134"/>
                <a:gd name="T20" fmla="*/ 31 w 114"/>
                <a:gd name="T21" fmla="*/ 134 h 134"/>
                <a:gd name="T22" fmla="*/ 0 w 114"/>
                <a:gd name="T23" fmla="*/ 134 h 134"/>
                <a:gd name="T24" fmla="*/ 0 w 114"/>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3" name="Freeform 22"/>
            <p:cNvSpPr>
              <a:spLocks/>
            </p:cNvSpPr>
            <p:nvPr/>
          </p:nvSpPr>
          <p:spPr bwMode="auto">
            <a:xfrm>
              <a:off x="2212828" y="6372633"/>
              <a:ext cx="74677" cy="87441"/>
            </a:xfrm>
            <a:custGeom>
              <a:avLst/>
              <a:gdLst>
                <a:gd name="T0" fmla="*/ 0 w 117"/>
                <a:gd name="T1" fmla="*/ 0 h 137"/>
                <a:gd name="T2" fmla="*/ 30 w 117"/>
                <a:gd name="T3" fmla="*/ 0 h 137"/>
                <a:gd name="T4" fmla="*/ 30 w 117"/>
                <a:gd name="T5" fmla="*/ 76 h 137"/>
                <a:gd name="T6" fmla="*/ 32 w 117"/>
                <a:gd name="T7" fmla="*/ 90 h 137"/>
                <a:gd name="T8" fmla="*/ 37 w 117"/>
                <a:gd name="T9" fmla="*/ 101 h 137"/>
                <a:gd name="T10" fmla="*/ 47 w 117"/>
                <a:gd name="T11" fmla="*/ 108 h 137"/>
                <a:gd name="T12" fmla="*/ 59 w 117"/>
                <a:gd name="T13" fmla="*/ 110 h 137"/>
                <a:gd name="T14" fmla="*/ 71 w 117"/>
                <a:gd name="T15" fmla="*/ 108 h 137"/>
                <a:gd name="T16" fmla="*/ 80 w 117"/>
                <a:gd name="T17" fmla="*/ 101 h 137"/>
                <a:gd name="T18" fmla="*/ 86 w 117"/>
                <a:gd name="T19" fmla="*/ 92 h 137"/>
                <a:gd name="T20" fmla="*/ 87 w 117"/>
                <a:gd name="T21" fmla="*/ 77 h 137"/>
                <a:gd name="T22" fmla="*/ 87 w 117"/>
                <a:gd name="T23" fmla="*/ 0 h 137"/>
                <a:gd name="T24" fmla="*/ 117 w 117"/>
                <a:gd name="T25" fmla="*/ 0 h 137"/>
                <a:gd name="T26" fmla="*/ 117 w 117"/>
                <a:gd name="T27" fmla="*/ 76 h 137"/>
                <a:gd name="T28" fmla="*/ 115 w 117"/>
                <a:gd name="T29" fmla="*/ 95 h 137"/>
                <a:gd name="T30" fmla="*/ 110 w 117"/>
                <a:gd name="T31" fmla="*/ 110 h 137"/>
                <a:gd name="T32" fmla="*/ 101 w 117"/>
                <a:gd name="T33" fmla="*/ 122 h 137"/>
                <a:gd name="T34" fmla="*/ 89 w 117"/>
                <a:gd name="T35" fmla="*/ 131 h 137"/>
                <a:gd name="T36" fmla="*/ 75 w 117"/>
                <a:gd name="T37" fmla="*/ 136 h 137"/>
                <a:gd name="T38" fmla="*/ 58 w 117"/>
                <a:gd name="T39" fmla="*/ 137 h 137"/>
                <a:gd name="T40" fmla="*/ 42 w 117"/>
                <a:gd name="T41" fmla="*/ 136 h 137"/>
                <a:gd name="T42" fmla="*/ 27 w 117"/>
                <a:gd name="T43" fmla="*/ 131 h 137"/>
                <a:gd name="T44" fmla="*/ 15 w 117"/>
                <a:gd name="T45" fmla="*/ 122 h 137"/>
                <a:gd name="T46" fmla="*/ 6 w 117"/>
                <a:gd name="T47" fmla="*/ 110 h 137"/>
                <a:gd name="T48" fmla="*/ 1 w 117"/>
                <a:gd name="T49" fmla="*/ 95 h 137"/>
                <a:gd name="T50" fmla="*/ 0 w 117"/>
                <a:gd name="T51" fmla="*/ 77 h 137"/>
                <a:gd name="T52" fmla="*/ 0 w 117"/>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4" name="Freeform 23"/>
            <p:cNvSpPr>
              <a:spLocks/>
            </p:cNvSpPr>
            <p:nvPr/>
          </p:nvSpPr>
          <p:spPr bwMode="auto">
            <a:xfrm>
              <a:off x="2305376" y="6372633"/>
              <a:ext cx="86166" cy="85527"/>
            </a:xfrm>
            <a:custGeom>
              <a:avLst/>
              <a:gdLst>
                <a:gd name="T0" fmla="*/ 0 w 135"/>
                <a:gd name="T1" fmla="*/ 0 h 134"/>
                <a:gd name="T2" fmla="*/ 32 w 135"/>
                <a:gd name="T3" fmla="*/ 0 h 134"/>
                <a:gd name="T4" fmla="*/ 68 w 135"/>
                <a:gd name="T5" fmla="*/ 57 h 134"/>
                <a:gd name="T6" fmla="*/ 103 w 135"/>
                <a:gd name="T7" fmla="*/ 0 h 134"/>
                <a:gd name="T8" fmla="*/ 135 w 135"/>
                <a:gd name="T9" fmla="*/ 0 h 134"/>
                <a:gd name="T10" fmla="*/ 135 w 135"/>
                <a:gd name="T11" fmla="*/ 134 h 134"/>
                <a:gd name="T12" fmla="*/ 105 w 135"/>
                <a:gd name="T13" fmla="*/ 134 h 134"/>
                <a:gd name="T14" fmla="*/ 105 w 135"/>
                <a:gd name="T15" fmla="*/ 47 h 134"/>
                <a:gd name="T16" fmla="*/ 68 w 135"/>
                <a:gd name="T17" fmla="*/ 104 h 134"/>
                <a:gd name="T18" fmla="*/ 66 w 135"/>
                <a:gd name="T19" fmla="*/ 104 h 134"/>
                <a:gd name="T20" fmla="*/ 30 w 135"/>
                <a:gd name="T21" fmla="*/ 48 h 134"/>
                <a:gd name="T22" fmla="*/ 30 w 135"/>
                <a:gd name="T23" fmla="*/ 134 h 134"/>
                <a:gd name="T24" fmla="*/ 0 w 135"/>
                <a:gd name="T25" fmla="*/ 134 h 134"/>
                <a:gd name="T26" fmla="*/ 0 w 135"/>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5" name="Freeform 24"/>
            <p:cNvSpPr>
              <a:spLocks noEditPoints="1"/>
            </p:cNvSpPr>
            <p:nvPr/>
          </p:nvSpPr>
          <p:spPr bwMode="auto">
            <a:xfrm>
              <a:off x="2403031" y="6371994"/>
              <a:ext cx="91272" cy="86165"/>
            </a:xfrm>
            <a:custGeom>
              <a:avLst/>
              <a:gdLst>
                <a:gd name="T0" fmla="*/ 72 w 143"/>
                <a:gd name="T1" fmla="*/ 35 h 135"/>
                <a:gd name="T2" fmla="*/ 54 w 143"/>
                <a:gd name="T3" fmla="*/ 79 h 135"/>
                <a:gd name="T4" fmla="*/ 89 w 143"/>
                <a:gd name="T5" fmla="*/ 79 h 135"/>
                <a:gd name="T6" fmla="*/ 72 w 143"/>
                <a:gd name="T7" fmla="*/ 35 h 135"/>
                <a:gd name="T8" fmla="*/ 58 w 143"/>
                <a:gd name="T9" fmla="*/ 0 h 135"/>
                <a:gd name="T10" fmla="*/ 85 w 143"/>
                <a:gd name="T11" fmla="*/ 0 h 135"/>
                <a:gd name="T12" fmla="*/ 143 w 143"/>
                <a:gd name="T13" fmla="*/ 135 h 135"/>
                <a:gd name="T14" fmla="*/ 112 w 143"/>
                <a:gd name="T15" fmla="*/ 135 h 135"/>
                <a:gd name="T16" fmla="*/ 100 w 143"/>
                <a:gd name="T17" fmla="*/ 106 h 135"/>
                <a:gd name="T18" fmla="*/ 43 w 143"/>
                <a:gd name="T19" fmla="*/ 106 h 135"/>
                <a:gd name="T20" fmla="*/ 30 w 143"/>
                <a:gd name="T21" fmla="*/ 135 h 135"/>
                <a:gd name="T22" fmla="*/ 0 w 143"/>
                <a:gd name="T23" fmla="*/ 135 h 135"/>
                <a:gd name="T24" fmla="*/ 58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6" name="Freeform 25"/>
            <p:cNvSpPr>
              <a:spLocks/>
            </p:cNvSpPr>
            <p:nvPr/>
          </p:nvSpPr>
          <p:spPr bwMode="auto">
            <a:xfrm>
              <a:off x="2506430" y="6372633"/>
              <a:ext cx="76592" cy="85527"/>
            </a:xfrm>
            <a:custGeom>
              <a:avLst/>
              <a:gdLst>
                <a:gd name="T0" fmla="*/ 0 w 120"/>
                <a:gd name="T1" fmla="*/ 0 h 134"/>
                <a:gd name="T2" fmla="*/ 27 w 120"/>
                <a:gd name="T3" fmla="*/ 0 h 134"/>
                <a:gd name="T4" fmla="*/ 90 w 120"/>
                <a:gd name="T5" fmla="*/ 83 h 134"/>
                <a:gd name="T6" fmla="*/ 90 w 120"/>
                <a:gd name="T7" fmla="*/ 0 h 134"/>
                <a:gd name="T8" fmla="*/ 120 w 120"/>
                <a:gd name="T9" fmla="*/ 0 h 134"/>
                <a:gd name="T10" fmla="*/ 120 w 120"/>
                <a:gd name="T11" fmla="*/ 134 h 134"/>
                <a:gd name="T12" fmla="*/ 94 w 120"/>
                <a:gd name="T13" fmla="*/ 134 h 134"/>
                <a:gd name="T14" fmla="*/ 29 w 120"/>
                <a:gd name="T15" fmla="*/ 49 h 134"/>
                <a:gd name="T16" fmla="*/ 29 w 120"/>
                <a:gd name="T17" fmla="*/ 134 h 134"/>
                <a:gd name="T18" fmla="*/ 0 w 120"/>
                <a:gd name="T19" fmla="*/ 134 h 134"/>
                <a:gd name="T20" fmla="*/ 0 w 120"/>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7" name="Freeform 26"/>
            <p:cNvSpPr>
              <a:spLocks/>
            </p:cNvSpPr>
            <p:nvPr/>
          </p:nvSpPr>
          <p:spPr bwMode="auto">
            <a:xfrm>
              <a:off x="2630891" y="6372633"/>
              <a:ext cx="72124" cy="85527"/>
            </a:xfrm>
            <a:custGeom>
              <a:avLst/>
              <a:gdLst>
                <a:gd name="T0" fmla="*/ 0 w 113"/>
                <a:gd name="T1" fmla="*/ 0 h 134"/>
                <a:gd name="T2" fmla="*/ 113 w 113"/>
                <a:gd name="T3" fmla="*/ 0 h 134"/>
                <a:gd name="T4" fmla="*/ 113 w 113"/>
                <a:gd name="T5" fmla="*/ 27 h 134"/>
                <a:gd name="T6" fmla="*/ 71 w 113"/>
                <a:gd name="T7" fmla="*/ 27 h 134"/>
                <a:gd name="T8" fmla="*/ 71 w 113"/>
                <a:gd name="T9" fmla="*/ 134 h 134"/>
                <a:gd name="T10" fmla="*/ 42 w 113"/>
                <a:gd name="T11" fmla="*/ 134 h 134"/>
                <a:gd name="T12" fmla="*/ 42 w 113"/>
                <a:gd name="T13" fmla="*/ 27 h 134"/>
                <a:gd name="T14" fmla="*/ 0 w 113"/>
                <a:gd name="T15" fmla="*/ 27 h 134"/>
                <a:gd name="T16" fmla="*/ 0 w 113"/>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8" name="Freeform 27"/>
            <p:cNvSpPr>
              <a:spLocks noEditPoints="1"/>
            </p:cNvSpPr>
            <p:nvPr/>
          </p:nvSpPr>
          <p:spPr bwMode="auto">
            <a:xfrm>
              <a:off x="2708121" y="6371356"/>
              <a:ext cx="91272" cy="88718"/>
            </a:xfrm>
            <a:custGeom>
              <a:avLst/>
              <a:gdLst>
                <a:gd name="T0" fmla="*/ 71 w 143"/>
                <a:gd name="T1" fmla="*/ 28 h 139"/>
                <a:gd name="T2" fmla="*/ 59 w 143"/>
                <a:gd name="T3" fmla="*/ 29 h 139"/>
                <a:gd name="T4" fmla="*/ 47 w 143"/>
                <a:gd name="T5" fmla="*/ 35 h 139"/>
                <a:gd name="T6" fmla="*/ 38 w 143"/>
                <a:gd name="T7" fmla="*/ 45 h 139"/>
                <a:gd name="T8" fmla="*/ 33 w 143"/>
                <a:gd name="T9" fmla="*/ 56 h 139"/>
                <a:gd name="T10" fmla="*/ 31 w 143"/>
                <a:gd name="T11" fmla="*/ 69 h 139"/>
                <a:gd name="T12" fmla="*/ 31 w 143"/>
                <a:gd name="T13" fmla="*/ 69 h 139"/>
                <a:gd name="T14" fmla="*/ 33 w 143"/>
                <a:gd name="T15" fmla="*/ 83 h 139"/>
                <a:gd name="T16" fmla="*/ 39 w 143"/>
                <a:gd name="T17" fmla="*/ 95 h 139"/>
                <a:gd name="T18" fmla="*/ 48 w 143"/>
                <a:gd name="T19" fmla="*/ 103 h 139"/>
                <a:gd name="T20" fmla="*/ 59 w 143"/>
                <a:gd name="T21" fmla="*/ 110 h 139"/>
                <a:gd name="T22" fmla="*/ 72 w 143"/>
                <a:gd name="T23" fmla="*/ 112 h 139"/>
                <a:gd name="T24" fmla="*/ 86 w 143"/>
                <a:gd name="T25" fmla="*/ 110 h 139"/>
                <a:gd name="T26" fmla="*/ 97 w 143"/>
                <a:gd name="T27" fmla="*/ 103 h 139"/>
                <a:gd name="T28" fmla="*/ 105 w 143"/>
                <a:gd name="T29" fmla="*/ 95 h 139"/>
                <a:gd name="T30" fmla="*/ 110 w 143"/>
                <a:gd name="T31" fmla="*/ 83 h 139"/>
                <a:gd name="T32" fmla="*/ 112 w 143"/>
                <a:gd name="T33" fmla="*/ 69 h 139"/>
                <a:gd name="T34" fmla="*/ 112 w 143"/>
                <a:gd name="T35" fmla="*/ 69 h 139"/>
                <a:gd name="T36" fmla="*/ 110 w 143"/>
                <a:gd name="T37" fmla="*/ 56 h 139"/>
                <a:gd name="T38" fmla="*/ 105 w 143"/>
                <a:gd name="T39" fmla="*/ 45 h 139"/>
                <a:gd name="T40" fmla="*/ 97 w 143"/>
                <a:gd name="T41" fmla="*/ 35 h 139"/>
                <a:gd name="T42" fmla="*/ 84 w 143"/>
                <a:gd name="T43" fmla="*/ 29 h 139"/>
                <a:gd name="T44" fmla="*/ 71 w 143"/>
                <a:gd name="T45" fmla="*/ 28 h 139"/>
                <a:gd name="T46" fmla="*/ 72 w 143"/>
                <a:gd name="T47" fmla="*/ 0 h 139"/>
                <a:gd name="T48" fmla="*/ 92 w 143"/>
                <a:gd name="T49" fmla="*/ 2 h 139"/>
                <a:gd name="T50" fmla="*/ 109 w 143"/>
                <a:gd name="T51" fmla="*/ 9 h 139"/>
                <a:gd name="T52" fmla="*/ 123 w 143"/>
                <a:gd name="T53" fmla="*/ 20 h 139"/>
                <a:gd name="T54" fmla="*/ 134 w 143"/>
                <a:gd name="T55" fmla="*/ 34 h 139"/>
                <a:gd name="T56" fmla="*/ 140 w 143"/>
                <a:gd name="T57" fmla="*/ 51 h 139"/>
                <a:gd name="T58" fmla="*/ 143 w 143"/>
                <a:gd name="T59" fmla="*/ 69 h 139"/>
                <a:gd name="T60" fmla="*/ 143 w 143"/>
                <a:gd name="T61" fmla="*/ 69 h 139"/>
                <a:gd name="T62" fmla="*/ 140 w 143"/>
                <a:gd name="T63" fmla="*/ 88 h 139"/>
                <a:gd name="T64" fmla="*/ 134 w 143"/>
                <a:gd name="T65" fmla="*/ 105 h 139"/>
                <a:gd name="T66" fmla="*/ 123 w 143"/>
                <a:gd name="T67" fmla="*/ 118 h 139"/>
                <a:gd name="T68" fmla="*/ 109 w 143"/>
                <a:gd name="T69" fmla="*/ 129 h 139"/>
                <a:gd name="T70" fmla="*/ 92 w 143"/>
                <a:gd name="T71" fmla="*/ 136 h 139"/>
                <a:gd name="T72" fmla="*/ 71 w 143"/>
                <a:gd name="T73" fmla="*/ 139 h 139"/>
                <a:gd name="T74" fmla="*/ 51 w 143"/>
                <a:gd name="T75" fmla="*/ 136 h 139"/>
                <a:gd name="T76" fmla="*/ 34 w 143"/>
                <a:gd name="T77" fmla="*/ 129 h 139"/>
                <a:gd name="T78" fmla="*/ 21 w 143"/>
                <a:gd name="T79" fmla="*/ 119 h 139"/>
                <a:gd name="T80" fmla="*/ 10 w 143"/>
                <a:gd name="T81" fmla="*/ 105 h 139"/>
                <a:gd name="T82" fmla="*/ 3 w 143"/>
                <a:gd name="T83" fmla="*/ 89 h 139"/>
                <a:gd name="T84" fmla="*/ 0 w 143"/>
                <a:gd name="T85" fmla="*/ 69 h 139"/>
                <a:gd name="T86" fmla="*/ 0 w 143"/>
                <a:gd name="T87" fmla="*/ 69 h 139"/>
                <a:gd name="T88" fmla="*/ 3 w 143"/>
                <a:gd name="T89" fmla="*/ 51 h 139"/>
                <a:gd name="T90" fmla="*/ 10 w 143"/>
                <a:gd name="T91" fmla="*/ 34 h 139"/>
                <a:gd name="T92" fmla="*/ 21 w 143"/>
                <a:gd name="T93" fmla="*/ 20 h 139"/>
                <a:gd name="T94" fmla="*/ 34 w 143"/>
                <a:gd name="T95" fmla="*/ 9 h 139"/>
                <a:gd name="T96" fmla="*/ 53 w 143"/>
                <a:gd name="T97" fmla="*/ 2 h 139"/>
                <a:gd name="T98" fmla="*/ 72 w 143"/>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139">
                  <a:moveTo>
                    <a:pt x="71" y="28"/>
                  </a:moveTo>
                  <a:lnTo>
                    <a:pt x="59" y="29"/>
                  </a:lnTo>
                  <a:lnTo>
                    <a:pt x="47" y="35"/>
                  </a:lnTo>
                  <a:lnTo>
                    <a:pt x="38" y="45"/>
                  </a:lnTo>
                  <a:lnTo>
                    <a:pt x="33" y="56"/>
                  </a:lnTo>
                  <a:lnTo>
                    <a:pt x="31" y="69"/>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0" y="69"/>
                  </a:lnTo>
                  <a:lnTo>
                    <a:pt x="3" y="51"/>
                  </a:lnTo>
                  <a:lnTo>
                    <a:pt x="10" y="34"/>
                  </a:lnTo>
                  <a:lnTo>
                    <a:pt x="21" y="20"/>
                  </a:lnTo>
                  <a:lnTo>
                    <a:pt x="34" y="9"/>
                  </a:lnTo>
                  <a:lnTo>
                    <a:pt x="53" y="2"/>
                  </a:lnTo>
                  <a:lnTo>
                    <a:pt x="72"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9" name="Freeform 28"/>
            <p:cNvSpPr>
              <a:spLocks/>
            </p:cNvSpPr>
            <p:nvPr/>
          </p:nvSpPr>
          <p:spPr bwMode="auto">
            <a:xfrm>
              <a:off x="2813434" y="6372633"/>
              <a:ext cx="75315" cy="87441"/>
            </a:xfrm>
            <a:custGeom>
              <a:avLst/>
              <a:gdLst>
                <a:gd name="T0" fmla="*/ 0 w 118"/>
                <a:gd name="T1" fmla="*/ 0 h 137"/>
                <a:gd name="T2" fmla="*/ 30 w 118"/>
                <a:gd name="T3" fmla="*/ 0 h 137"/>
                <a:gd name="T4" fmla="*/ 30 w 118"/>
                <a:gd name="T5" fmla="*/ 76 h 137"/>
                <a:gd name="T6" fmla="*/ 32 w 118"/>
                <a:gd name="T7" fmla="*/ 90 h 137"/>
                <a:gd name="T8" fmla="*/ 38 w 118"/>
                <a:gd name="T9" fmla="*/ 101 h 137"/>
                <a:gd name="T10" fmla="*/ 47 w 118"/>
                <a:gd name="T11" fmla="*/ 108 h 137"/>
                <a:gd name="T12" fmla="*/ 58 w 118"/>
                <a:gd name="T13" fmla="*/ 110 h 137"/>
                <a:gd name="T14" fmla="*/ 71 w 118"/>
                <a:gd name="T15" fmla="*/ 108 h 137"/>
                <a:gd name="T16" fmla="*/ 80 w 118"/>
                <a:gd name="T17" fmla="*/ 101 h 137"/>
                <a:gd name="T18" fmla="*/ 86 w 118"/>
                <a:gd name="T19" fmla="*/ 92 h 137"/>
                <a:gd name="T20" fmla="*/ 88 w 118"/>
                <a:gd name="T21" fmla="*/ 77 h 137"/>
                <a:gd name="T22" fmla="*/ 88 w 118"/>
                <a:gd name="T23" fmla="*/ 0 h 137"/>
                <a:gd name="T24" fmla="*/ 118 w 118"/>
                <a:gd name="T25" fmla="*/ 0 h 137"/>
                <a:gd name="T26" fmla="*/ 118 w 118"/>
                <a:gd name="T27" fmla="*/ 76 h 137"/>
                <a:gd name="T28" fmla="*/ 116 w 118"/>
                <a:gd name="T29" fmla="*/ 95 h 137"/>
                <a:gd name="T30" fmla="*/ 111 w 118"/>
                <a:gd name="T31" fmla="*/ 110 h 137"/>
                <a:gd name="T32" fmla="*/ 101 w 118"/>
                <a:gd name="T33" fmla="*/ 122 h 137"/>
                <a:gd name="T34" fmla="*/ 90 w 118"/>
                <a:gd name="T35" fmla="*/ 131 h 137"/>
                <a:gd name="T36" fmla="*/ 75 w 118"/>
                <a:gd name="T37" fmla="*/ 136 h 137"/>
                <a:gd name="T38" fmla="*/ 58 w 118"/>
                <a:gd name="T39" fmla="*/ 137 h 137"/>
                <a:gd name="T40" fmla="*/ 41 w 118"/>
                <a:gd name="T41" fmla="*/ 136 h 137"/>
                <a:gd name="T42" fmla="*/ 28 w 118"/>
                <a:gd name="T43" fmla="*/ 131 h 137"/>
                <a:gd name="T44" fmla="*/ 16 w 118"/>
                <a:gd name="T45" fmla="*/ 122 h 137"/>
                <a:gd name="T46" fmla="*/ 7 w 118"/>
                <a:gd name="T47" fmla="*/ 110 h 137"/>
                <a:gd name="T48" fmla="*/ 2 w 118"/>
                <a:gd name="T49" fmla="*/ 95 h 137"/>
                <a:gd name="T50" fmla="*/ 0 w 118"/>
                <a:gd name="T51" fmla="*/ 77 h 137"/>
                <a:gd name="T52" fmla="*/ 0 w 118"/>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0" name="Freeform 29"/>
            <p:cNvSpPr>
              <a:spLocks/>
            </p:cNvSpPr>
            <p:nvPr/>
          </p:nvSpPr>
          <p:spPr bwMode="auto">
            <a:xfrm>
              <a:off x="2902791" y="6371356"/>
              <a:ext cx="78507" cy="88718"/>
            </a:xfrm>
            <a:custGeom>
              <a:avLst/>
              <a:gdLst>
                <a:gd name="T0" fmla="*/ 70 w 123"/>
                <a:gd name="T1" fmla="*/ 0 h 139"/>
                <a:gd name="T2" fmla="*/ 87 w 123"/>
                <a:gd name="T3" fmla="*/ 1 h 139"/>
                <a:gd name="T4" fmla="*/ 101 w 123"/>
                <a:gd name="T5" fmla="*/ 6 h 139"/>
                <a:gd name="T6" fmla="*/ 114 w 123"/>
                <a:gd name="T7" fmla="*/ 12 h 139"/>
                <a:gd name="T8" fmla="*/ 123 w 123"/>
                <a:gd name="T9" fmla="*/ 20 h 139"/>
                <a:gd name="T10" fmla="*/ 104 w 123"/>
                <a:gd name="T11" fmla="*/ 42 h 139"/>
                <a:gd name="T12" fmla="*/ 94 w 123"/>
                <a:gd name="T13" fmla="*/ 34 h 139"/>
                <a:gd name="T14" fmla="*/ 82 w 123"/>
                <a:gd name="T15" fmla="*/ 29 h 139"/>
                <a:gd name="T16" fmla="*/ 70 w 123"/>
                <a:gd name="T17" fmla="*/ 28 h 139"/>
                <a:gd name="T18" fmla="*/ 54 w 123"/>
                <a:gd name="T19" fmla="*/ 30 h 139"/>
                <a:gd name="T20" fmla="*/ 42 w 123"/>
                <a:gd name="T21" fmla="*/ 40 h 139"/>
                <a:gd name="T22" fmla="*/ 34 w 123"/>
                <a:gd name="T23" fmla="*/ 53 h 139"/>
                <a:gd name="T24" fmla="*/ 31 w 123"/>
                <a:gd name="T25" fmla="*/ 69 h 139"/>
                <a:gd name="T26" fmla="*/ 31 w 123"/>
                <a:gd name="T27" fmla="*/ 69 h 139"/>
                <a:gd name="T28" fmla="*/ 33 w 123"/>
                <a:gd name="T29" fmla="*/ 83 h 139"/>
                <a:gd name="T30" fmla="*/ 38 w 123"/>
                <a:gd name="T31" fmla="*/ 95 h 139"/>
                <a:gd name="T32" fmla="*/ 47 w 123"/>
                <a:gd name="T33" fmla="*/ 103 h 139"/>
                <a:gd name="T34" fmla="*/ 57 w 123"/>
                <a:gd name="T35" fmla="*/ 110 h 139"/>
                <a:gd name="T36" fmla="*/ 70 w 123"/>
                <a:gd name="T37" fmla="*/ 112 h 139"/>
                <a:gd name="T38" fmla="*/ 83 w 123"/>
                <a:gd name="T39" fmla="*/ 110 h 139"/>
                <a:gd name="T40" fmla="*/ 95 w 123"/>
                <a:gd name="T41" fmla="*/ 105 h 139"/>
                <a:gd name="T42" fmla="*/ 105 w 123"/>
                <a:gd name="T43" fmla="*/ 96 h 139"/>
                <a:gd name="T44" fmla="*/ 123 w 123"/>
                <a:gd name="T45" fmla="*/ 114 h 139"/>
                <a:gd name="T46" fmla="*/ 114 w 123"/>
                <a:gd name="T47" fmla="*/ 125 h 139"/>
                <a:gd name="T48" fmla="*/ 101 w 123"/>
                <a:gd name="T49" fmla="*/ 133 h 139"/>
                <a:gd name="T50" fmla="*/ 87 w 123"/>
                <a:gd name="T51" fmla="*/ 138 h 139"/>
                <a:gd name="T52" fmla="*/ 68 w 123"/>
                <a:gd name="T53" fmla="*/ 139 h 139"/>
                <a:gd name="T54" fmla="*/ 50 w 123"/>
                <a:gd name="T55" fmla="*/ 136 h 139"/>
                <a:gd name="T56" fmla="*/ 33 w 123"/>
                <a:gd name="T57" fmla="*/ 130 h 139"/>
                <a:gd name="T58" fmla="*/ 20 w 123"/>
                <a:gd name="T59" fmla="*/ 119 h 139"/>
                <a:gd name="T60" fmla="*/ 9 w 123"/>
                <a:gd name="T61" fmla="*/ 105 h 139"/>
                <a:gd name="T62" fmla="*/ 3 w 123"/>
                <a:gd name="T63" fmla="*/ 89 h 139"/>
                <a:gd name="T64" fmla="*/ 0 w 123"/>
                <a:gd name="T65" fmla="*/ 69 h 139"/>
                <a:gd name="T66" fmla="*/ 0 w 123"/>
                <a:gd name="T67" fmla="*/ 69 h 139"/>
                <a:gd name="T68" fmla="*/ 3 w 123"/>
                <a:gd name="T69" fmla="*/ 51 h 139"/>
                <a:gd name="T70" fmla="*/ 9 w 123"/>
                <a:gd name="T71" fmla="*/ 34 h 139"/>
                <a:gd name="T72" fmla="*/ 20 w 123"/>
                <a:gd name="T73" fmla="*/ 20 h 139"/>
                <a:gd name="T74" fmla="*/ 33 w 123"/>
                <a:gd name="T75" fmla="*/ 9 h 139"/>
                <a:gd name="T76" fmla="*/ 50 w 123"/>
                <a:gd name="T77" fmla="*/ 2 h 139"/>
                <a:gd name="T78" fmla="*/ 70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0" y="69"/>
                  </a:lnTo>
                  <a:lnTo>
                    <a:pt x="3" y="51"/>
                  </a:lnTo>
                  <a:lnTo>
                    <a:pt x="9" y="34"/>
                  </a:lnTo>
                  <a:lnTo>
                    <a:pt x="20" y="20"/>
                  </a:lnTo>
                  <a:lnTo>
                    <a:pt x="33" y="9"/>
                  </a:lnTo>
                  <a:lnTo>
                    <a:pt x="50" y="2"/>
                  </a:lnTo>
                  <a:lnTo>
                    <a:pt x="7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1" name="Freeform 30"/>
            <p:cNvSpPr>
              <a:spLocks/>
            </p:cNvSpPr>
            <p:nvPr/>
          </p:nvSpPr>
          <p:spPr bwMode="auto">
            <a:xfrm>
              <a:off x="2995340" y="6372633"/>
              <a:ext cx="73401" cy="85527"/>
            </a:xfrm>
            <a:custGeom>
              <a:avLst/>
              <a:gdLst>
                <a:gd name="T0" fmla="*/ 0 w 115"/>
                <a:gd name="T1" fmla="*/ 0 h 134"/>
                <a:gd name="T2" fmla="*/ 31 w 115"/>
                <a:gd name="T3" fmla="*/ 0 h 134"/>
                <a:gd name="T4" fmla="*/ 31 w 115"/>
                <a:gd name="T5" fmla="*/ 54 h 134"/>
                <a:gd name="T6" fmla="*/ 85 w 115"/>
                <a:gd name="T7" fmla="*/ 54 h 134"/>
                <a:gd name="T8" fmla="*/ 85 w 115"/>
                <a:gd name="T9" fmla="*/ 0 h 134"/>
                <a:gd name="T10" fmla="*/ 115 w 115"/>
                <a:gd name="T11" fmla="*/ 0 h 134"/>
                <a:gd name="T12" fmla="*/ 115 w 115"/>
                <a:gd name="T13" fmla="*/ 134 h 134"/>
                <a:gd name="T14" fmla="*/ 85 w 115"/>
                <a:gd name="T15" fmla="*/ 134 h 134"/>
                <a:gd name="T16" fmla="*/ 85 w 115"/>
                <a:gd name="T17" fmla="*/ 81 h 134"/>
                <a:gd name="T18" fmla="*/ 31 w 115"/>
                <a:gd name="T19" fmla="*/ 81 h 134"/>
                <a:gd name="T20" fmla="*/ 31 w 115"/>
                <a:gd name="T21" fmla="*/ 134 h 134"/>
                <a:gd name="T22" fmla="*/ 0 w 115"/>
                <a:gd name="T23" fmla="*/ 134 h 134"/>
                <a:gd name="T24" fmla="*/ 0 w 115"/>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2" name="Rectangle 31"/>
            <p:cNvSpPr>
              <a:spLocks noChangeArrowheads="1"/>
            </p:cNvSpPr>
            <p:nvPr/>
          </p:nvSpPr>
          <p:spPr bwMode="auto">
            <a:xfrm>
              <a:off x="3085335" y="6439011"/>
              <a:ext cx="19148" cy="19148"/>
            </a:xfrm>
            <a:prstGeom prst="rect">
              <a:avLst/>
            </a:prstGeom>
            <a:grpFill/>
            <a:ln w="0">
              <a:noFill/>
              <a:prstDash val="solid"/>
              <a:miter lim="800000"/>
              <a:headEnd/>
              <a:tailEnd/>
            </a:ln>
          </p:spPr>
          <p:txBody>
            <a:bodyPr/>
            <a:lstStyle/>
            <a:p>
              <a:pPr fontAlgn="base">
                <a:spcBef>
                  <a:spcPct val="0"/>
                </a:spcBef>
                <a:spcAft>
                  <a:spcPct val="0"/>
                </a:spcAft>
                <a:defRPr/>
              </a:pPr>
              <a:endParaRPr lang="en-GB">
                <a:solidFill>
                  <a:srgbClr val="000000"/>
                </a:solidFill>
                <a:cs typeface="Arial" pitchFamily="34" charset="0"/>
              </a:endParaRPr>
            </a:p>
          </p:txBody>
        </p:sp>
      </p:grpSp>
      <p:grpSp>
        <p:nvGrpSpPr>
          <p:cNvPr id="33" name="Group 34"/>
          <p:cNvGrpSpPr>
            <a:grpSpLocks/>
          </p:cNvGrpSpPr>
          <p:nvPr userDrawn="1"/>
        </p:nvGrpSpPr>
        <p:grpSpPr bwMode="auto">
          <a:xfrm>
            <a:off x="0" y="0"/>
            <a:ext cx="365125" cy="6858000"/>
            <a:chOff x="0" y="0"/>
            <a:chExt cx="365499" cy="6858000"/>
          </a:xfrm>
        </p:grpSpPr>
        <p:sp>
          <p:nvSpPr>
            <p:cNvPr id="34" name="Rectangle 33"/>
            <p:cNvSpPr/>
            <p:nvPr userDrawn="1"/>
          </p:nvSpPr>
          <p:spPr>
            <a:xfrm>
              <a:off x="0" y="0"/>
              <a:ext cx="3654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35" name="Freeform 62"/>
            <p:cNvSpPr>
              <a:spLocks/>
            </p:cNvSpPr>
            <p:nvPr userDrawn="1"/>
          </p:nvSpPr>
          <p:spPr bwMode="auto">
            <a:xfrm>
              <a:off x="0" y="5353050"/>
              <a:ext cx="286043" cy="1041400"/>
            </a:xfrm>
            <a:custGeom>
              <a:avLst/>
              <a:gdLst>
                <a:gd name="T0" fmla="*/ 44210 w 285550"/>
                <a:gd name="T1" fmla="*/ 352680 h 1041430"/>
                <a:gd name="T2" fmla="*/ 82375 w 285550"/>
                <a:gd name="T3" fmla="*/ 389066 h 1041430"/>
                <a:gd name="T4" fmla="*/ 116721 w 285550"/>
                <a:gd name="T5" fmla="*/ 428436 h 1041430"/>
                <a:gd name="T6" fmla="*/ 143439 w 285550"/>
                <a:gd name="T7" fmla="*/ 469561 h 1041430"/>
                <a:gd name="T8" fmla="*/ 165702 w 285550"/>
                <a:gd name="T9" fmla="*/ 513112 h 1041430"/>
                <a:gd name="T10" fmla="*/ 182875 w 285550"/>
                <a:gd name="T11" fmla="*/ 559050 h 1041430"/>
                <a:gd name="T12" fmla="*/ 192417 w 285550"/>
                <a:gd name="T13" fmla="*/ 604989 h 1041430"/>
                <a:gd name="T14" fmla="*/ 197505 w 285550"/>
                <a:gd name="T15" fmla="*/ 653279 h 1041430"/>
                <a:gd name="T16" fmla="*/ 197505 w 285550"/>
                <a:gd name="T17" fmla="*/ 701009 h 1041430"/>
                <a:gd name="T18" fmla="*/ 191144 w 285550"/>
                <a:gd name="T19" fmla="*/ 749299 h 1041430"/>
                <a:gd name="T20" fmla="*/ 179062 w 285550"/>
                <a:gd name="T21" fmla="*/ 797626 h 1041430"/>
                <a:gd name="T22" fmla="*/ 160613 w 285550"/>
                <a:gd name="T23" fmla="*/ 845953 h 1041430"/>
                <a:gd name="T24" fmla="*/ 137077 w 285550"/>
                <a:gd name="T25" fmla="*/ 892452 h 1041430"/>
                <a:gd name="T26" fmla="*/ 110362 w 285550"/>
                <a:gd name="T27" fmla="*/ 931823 h 1041430"/>
                <a:gd name="T28" fmla="*/ 77285 w 285550"/>
                <a:gd name="T29" fmla="*/ 971791 h 1041430"/>
                <a:gd name="T30" fmla="*/ 35941 w 285550"/>
                <a:gd name="T31" fmla="*/ 1010564 h 1041430"/>
                <a:gd name="T32" fmla="*/ 0 w 285550"/>
                <a:gd name="T33" fmla="*/ 1040320 h 1041430"/>
                <a:gd name="T34" fmla="*/ 0 w 285550"/>
                <a:gd name="T35" fmla="*/ 758805 h 1041430"/>
                <a:gd name="T36" fmla="*/ 11131 w 285550"/>
                <a:gd name="T37" fmla="*/ 739186 h 1041430"/>
                <a:gd name="T38" fmla="*/ 32122 w 285550"/>
                <a:gd name="T39" fmla="*/ 690859 h 1041430"/>
                <a:gd name="T40" fmla="*/ 49300 w 285550"/>
                <a:gd name="T41" fmla="*/ 638986 h 1041430"/>
                <a:gd name="T42" fmla="*/ 60111 w 285550"/>
                <a:gd name="T43" fmla="*/ 586479 h 1041430"/>
                <a:gd name="T44" fmla="*/ 65201 w 285550"/>
                <a:gd name="T45" fmla="*/ 531621 h 1041430"/>
                <a:gd name="T46" fmla="*/ 65201 w 285550"/>
                <a:gd name="T47" fmla="*/ 474338 h 1041430"/>
                <a:gd name="T48" fmla="*/ 57568 w 285550"/>
                <a:gd name="T49" fmla="*/ 414703 h 1041430"/>
                <a:gd name="T50" fmla="*/ 0 w 285550"/>
                <a:gd name="T51" fmla="*/ 0 h 1041430"/>
                <a:gd name="T52" fmla="*/ 26398 w 285550"/>
                <a:gd name="T53" fmla="*/ 20424 h 1041430"/>
                <a:gd name="T54" fmla="*/ 83012 w 285550"/>
                <a:gd name="T55" fmla="*/ 71088 h 1041430"/>
                <a:gd name="T56" fmla="*/ 133262 w 285550"/>
                <a:gd name="T57" fmla="*/ 123504 h 1041430"/>
                <a:gd name="T58" fmla="*/ 178428 w 285550"/>
                <a:gd name="T59" fmla="*/ 178940 h 1041430"/>
                <a:gd name="T60" fmla="*/ 216590 w 285550"/>
                <a:gd name="T61" fmla="*/ 236128 h 1041430"/>
                <a:gd name="T62" fmla="*/ 248393 w 285550"/>
                <a:gd name="T63" fmla="*/ 295702 h 1041430"/>
                <a:gd name="T64" fmla="*/ 272565 w 285550"/>
                <a:gd name="T65" fmla="*/ 356507 h 1041430"/>
                <a:gd name="T66" fmla="*/ 291012 w 285550"/>
                <a:gd name="T67" fmla="*/ 419063 h 1041430"/>
                <a:gd name="T68" fmla="*/ 300554 w 285550"/>
                <a:gd name="T69" fmla="*/ 484602 h 1041430"/>
                <a:gd name="T70" fmla="*/ 304371 w 285550"/>
                <a:gd name="T71" fmla="*/ 550737 h 1041430"/>
                <a:gd name="T72" fmla="*/ 303097 w 285550"/>
                <a:gd name="T73" fmla="*/ 599015 h 1041430"/>
                <a:gd name="T74" fmla="*/ 297374 w 285550"/>
                <a:gd name="T75" fmla="*/ 647256 h 1041430"/>
                <a:gd name="T76" fmla="*/ 288466 w 285550"/>
                <a:gd name="T77" fmla="*/ 693148 h 1041430"/>
                <a:gd name="T78" fmla="*/ 276382 w 285550"/>
                <a:gd name="T79" fmla="*/ 736654 h 1041430"/>
                <a:gd name="T80" fmla="*/ 259207 w 285550"/>
                <a:gd name="T81" fmla="*/ 777774 h 1041430"/>
                <a:gd name="T82" fmla="*/ 239490 w 285550"/>
                <a:gd name="T83" fmla="*/ 815875 h 1041430"/>
                <a:gd name="T84" fmla="*/ 215318 w 285550"/>
                <a:gd name="T85" fmla="*/ 851030 h 1041430"/>
                <a:gd name="T86" fmla="*/ 186693 w 285550"/>
                <a:gd name="T87" fmla="*/ 884427 h 1041430"/>
                <a:gd name="T88" fmla="*/ 195599 w 285550"/>
                <a:gd name="T89" fmla="*/ 871907 h 1041430"/>
                <a:gd name="T90" fmla="*/ 201322 w 285550"/>
                <a:gd name="T91" fmla="*/ 860574 h 1041430"/>
                <a:gd name="T92" fmla="*/ 222315 w 285550"/>
                <a:gd name="T93" fmla="*/ 798614 h 1041430"/>
                <a:gd name="T94" fmla="*/ 234401 w 285550"/>
                <a:gd name="T95" fmla="*/ 740233 h 1041430"/>
                <a:gd name="T96" fmla="*/ 242032 w 285550"/>
                <a:gd name="T97" fmla="*/ 683008 h 1041430"/>
                <a:gd name="T98" fmla="*/ 242032 w 285550"/>
                <a:gd name="T99" fmla="*/ 628802 h 1041430"/>
                <a:gd name="T100" fmla="*/ 236943 w 285550"/>
                <a:gd name="T101" fmla="*/ 576349 h 1041430"/>
                <a:gd name="T102" fmla="*/ 226130 w 285550"/>
                <a:gd name="T103" fmla="*/ 525722 h 1041430"/>
                <a:gd name="T104" fmla="*/ 208958 w 285550"/>
                <a:gd name="T105" fmla="*/ 477444 h 1041430"/>
                <a:gd name="T106" fmla="*/ 187967 w 285550"/>
                <a:gd name="T107" fmla="*/ 431589 h 1041430"/>
                <a:gd name="T108" fmla="*/ 161250 w 285550"/>
                <a:gd name="T109" fmla="*/ 387487 h 1041430"/>
                <a:gd name="T110" fmla="*/ 130718 w 285550"/>
                <a:gd name="T111" fmla="*/ 344577 h 1041430"/>
                <a:gd name="T112" fmla="*/ 95097 w 285550"/>
                <a:gd name="T113" fmla="*/ 304649 h 1041430"/>
                <a:gd name="T114" fmla="*/ 56296 w 285550"/>
                <a:gd name="T115" fmla="*/ 267108 h 1041430"/>
                <a:gd name="T116" fmla="*/ 13038 w 285550"/>
                <a:gd name="T117" fmla="*/ 230163 h 1041430"/>
                <a:gd name="T118" fmla="*/ 0 w 285550"/>
                <a:gd name="T119" fmla="*/ 22021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grpSp>
      <p:grpSp>
        <p:nvGrpSpPr>
          <p:cNvPr id="36" name="Group 35"/>
          <p:cNvGrpSpPr>
            <a:grpSpLocks noChangeAspect="1"/>
          </p:cNvGrpSpPr>
          <p:nvPr userDrawn="1"/>
        </p:nvGrpSpPr>
        <p:grpSpPr bwMode="auto">
          <a:xfrm>
            <a:off x="7115548" y="199059"/>
            <a:ext cx="1871695" cy="906058"/>
            <a:chOff x="1293" y="1395"/>
            <a:chExt cx="3173" cy="1536"/>
          </a:xfrm>
          <a:solidFill>
            <a:schemeClr val="bg1"/>
          </a:solidFill>
        </p:grpSpPr>
        <p:sp>
          <p:nvSpPr>
            <p:cNvPr id="37" name="Rectangle 6"/>
            <p:cNvSpPr>
              <a:spLocks noChangeArrowheads="1"/>
            </p:cNvSpPr>
            <p:nvPr/>
          </p:nvSpPr>
          <p:spPr bwMode="auto">
            <a:xfrm>
              <a:off x="1293" y="1945"/>
              <a:ext cx="63" cy="245"/>
            </a:xfrm>
            <a:prstGeom prst="rect">
              <a:avLst/>
            </a:prstGeom>
            <a:grpFill/>
            <a:ln w="0">
              <a:noFill/>
              <a:prstDash val="solid"/>
              <a:miter lim="800000"/>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8" name="Freeform 7"/>
            <p:cNvSpPr>
              <a:spLocks/>
            </p:cNvSpPr>
            <p:nvPr/>
          </p:nvSpPr>
          <p:spPr bwMode="auto">
            <a:xfrm>
              <a:off x="139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9" name="Freeform 8"/>
            <p:cNvSpPr>
              <a:spLocks/>
            </p:cNvSpPr>
            <p:nvPr/>
          </p:nvSpPr>
          <p:spPr bwMode="auto">
            <a:xfrm>
              <a:off x="1646" y="1945"/>
              <a:ext cx="206" cy="245"/>
            </a:xfrm>
            <a:custGeom>
              <a:avLst/>
              <a:gdLst>
                <a:gd name="T0" fmla="*/ 0 w 412"/>
                <a:gd name="T1" fmla="*/ 0 h 491"/>
                <a:gd name="T2" fmla="*/ 412 w 412"/>
                <a:gd name="T3" fmla="*/ 0 h 491"/>
                <a:gd name="T4" fmla="*/ 412 w 412"/>
                <a:gd name="T5" fmla="*/ 116 h 491"/>
                <a:gd name="T6" fmla="*/ 267 w 412"/>
                <a:gd name="T7" fmla="*/ 116 h 491"/>
                <a:gd name="T8" fmla="*/ 267 w 412"/>
                <a:gd name="T9" fmla="*/ 491 h 491"/>
                <a:gd name="T10" fmla="*/ 140 w 412"/>
                <a:gd name="T11" fmla="*/ 491 h 491"/>
                <a:gd name="T12" fmla="*/ 140 w 412"/>
                <a:gd name="T13" fmla="*/ 116 h 491"/>
                <a:gd name="T14" fmla="*/ 0 w 412"/>
                <a:gd name="T15" fmla="*/ 116 h 491"/>
                <a:gd name="T16" fmla="*/ 0 w 412"/>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491">
                  <a:moveTo>
                    <a:pt x="0" y="0"/>
                  </a:moveTo>
                  <a:lnTo>
                    <a:pt x="412" y="0"/>
                  </a:lnTo>
                  <a:lnTo>
                    <a:pt x="412"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0" name="Freeform 9"/>
            <p:cNvSpPr>
              <a:spLocks/>
            </p:cNvSpPr>
            <p:nvPr/>
          </p:nvSpPr>
          <p:spPr bwMode="auto">
            <a:xfrm>
              <a:off x="1869" y="1945"/>
              <a:ext cx="171" cy="245"/>
            </a:xfrm>
            <a:custGeom>
              <a:avLst/>
              <a:gdLst>
                <a:gd name="T0" fmla="*/ 0 w 343"/>
                <a:gd name="T1" fmla="*/ 0 h 491"/>
                <a:gd name="T2" fmla="*/ 343 w 343"/>
                <a:gd name="T3" fmla="*/ 0 h 491"/>
                <a:gd name="T4" fmla="*/ 343 w 343"/>
                <a:gd name="T5" fmla="*/ 102 h 491"/>
                <a:gd name="T6" fmla="*/ 127 w 343"/>
                <a:gd name="T7" fmla="*/ 102 h 491"/>
                <a:gd name="T8" fmla="*/ 127 w 343"/>
                <a:gd name="T9" fmla="*/ 195 h 491"/>
                <a:gd name="T10" fmla="*/ 314 w 343"/>
                <a:gd name="T11" fmla="*/ 195 h 491"/>
                <a:gd name="T12" fmla="*/ 314 w 343"/>
                <a:gd name="T13" fmla="*/ 298 h 491"/>
                <a:gd name="T14" fmla="*/ 127 w 343"/>
                <a:gd name="T15" fmla="*/ 298 h 491"/>
                <a:gd name="T16" fmla="*/ 127 w 343"/>
                <a:gd name="T17" fmla="*/ 387 h 491"/>
                <a:gd name="T18" fmla="*/ 343 w 343"/>
                <a:gd name="T19" fmla="*/ 387 h 491"/>
                <a:gd name="T20" fmla="*/ 343 w 343"/>
                <a:gd name="T21" fmla="*/ 491 h 491"/>
                <a:gd name="T22" fmla="*/ 0 w 343"/>
                <a:gd name="T23" fmla="*/ 491 h 491"/>
                <a:gd name="T24" fmla="*/ 0 w 343"/>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91">
                  <a:moveTo>
                    <a:pt x="0" y="0"/>
                  </a:moveTo>
                  <a:lnTo>
                    <a:pt x="343" y="0"/>
                  </a:lnTo>
                  <a:lnTo>
                    <a:pt x="343" y="102"/>
                  </a:lnTo>
                  <a:lnTo>
                    <a:pt x="127" y="102"/>
                  </a:lnTo>
                  <a:lnTo>
                    <a:pt x="127" y="195"/>
                  </a:lnTo>
                  <a:lnTo>
                    <a:pt x="314" y="195"/>
                  </a:lnTo>
                  <a:lnTo>
                    <a:pt x="314" y="298"/>
                  </a:lnTo>
                  <a:lnTo>
                    <a:pt x="127" y="298"/>
                  </a:lnTo>
                  <a:lnTo>
                    <a:pt x="127" y="387"/>
                  </a:lnTo>
                  <a:lnTo>
                    <a:pt x="343" y="387"/>
                  </a:lnTo>
                  <a:lnTo>
                    <a:pt x="343"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1" name="Freeform 10"/>
            <p:cNvSpPr>
              <a:spLocks noEditPoints="1"/>
            </p:cNvSpPr>
            <p:nvPr/>
          </p:nvSpPr>
          <p:spPr bwMode="auto">
            <a:xfrm>
              <a:off x="2069" y="1945"/>
              <a:ext cx="206" cy="245"/>
            </a:xfrm>
            <a:custGeom>
              <a:avLst/>
              <a:gdLst>
                <a:gd name="T0" fmla="*/ 127 w 412"/>
                <a:gd name="T1" fmla="*/ 102 h 491"/>
                <a:gd name="T2" fmla="*/ 127 w 412"/>
                <a:gd name="T3" fmla="*/ 233 h 491"/>
                <a:gd name="T4" fmla="*/ 202 w 412"/>
                <a:gd name="T5" fmla="*/ 233 h 491"/>
                <a:gd name="T6" fmla="*/ 222 w 412"/>
                <a:gd name="T7" fmla="*/ 229 h 491"/>
                <a:gd name="T8" fmla="*/ 239 w 412"/>
                <a:gd name="T9" fmla="*/ 221 h 491"/>
                <a:gd name="T10" fmla="*/ 254 w 412"/>
                <a:gd name="T11" fmla="*/ 208 h 491"/>
                <a:gd name="T12" fmla="*/ 262 w 412"/>
                <a:gd name="T13" fmla="*/ 189 h 491"/>
                <a:gd name="T14" fmla="*/ 266 w 412"/>
                <a:gd name="T15" fmla="*/ 168 h 491"/>
                <a:gd name="T16" fmla="*/ 262 w 412"/>
                <a:gd name="T17" fmla="*/ 146 h 491"/>
                <a:gd name="T18" fmla="*/ 254 w 412"/>
                <a:gd name="T19" fmla="*/ 127 h 491"/>
                <a:gd name="T20" fmla="*/ 239 w 412"/>
                <a:gd name="T21" fmla="*/ 114 h 491"/>
                <a:gd name="T22" fmla="*/ 222 w 412"/>
                <a:gd name="T23" fmla="*/ 106 h 491"/>
                <a:gd name="T24" fmla="*/ 202 w 412"/>
                <a:gd name="T25" fmla="*/ 102 h 491"/>
                <a:gd name="T26" fmla="*/ 127 w 412"/>
                <a:gd name="T27" fmla="*/ 102 h 491"/>
                <a:gd name="T28" fmla="*/ 0 w 412"/>
                <a:gd name="T29" fmla="*/ 0 h 491"/>
                <a:gd name="T30" fmla="*/ 195 w 412"/>
                <a:gd name="T31" fmla="*/ 0 h 491"/>
                <a:gd name="T32" fmla="*/ 237 w 412"/>
                <a:gd name="T33" fmla="*/ 2 h 491"/>
                <a:gd name="T34" fmla="*/ 275 w 412"/>
                <a:gd name="T35" fmla="*/ 10 h 491"/>
                <a:gd name="T36" fmla="*/ 308 w 412"/>
                <a:gd name="T37" fmla="*/ 23 h 491"/>
                <a:gd name="T38" fmla="*/ 337 w 412"/>
                <a:gd name="T39" fmla="*/ 41 h 491"/>
                <a:gd name="T40" fmla="*/ 360 w 412"/>
                <a:gd name="T41" fmla="*/ 64 h 491"/>
                <a:gd name="T42" fmla="*/ 377 w 412"/>
                <a:gd name="T43" fmla="*/ 91 h 491"/>
                <a:gd name="T44" fmla="*/ 389 w 412"/>
                <a:gd name="T45" fmla="*/ 123 h 491"/>
                <a:gd name="T46" fmla="*/ 393 w 412"/>
                <a:gd name="T47" fmla="*/ 160 h 491"/>
                <a:gd name="T48" fmla="*/ 389 w 412"/>
                <a:gd name="T49" fmla="*/ 198 h 491"/>
                <a:gd name="T50" fmla="*/ 379 w 412"/>
                <a:gd name="T51" fmla="*/ 231 h 491"/>
                <a:gd name="T52" fmla="*/ 364 w 412"/>
                <a:gd name="T53" fmla="*/ 258 h 491"/>
                <a:gd name="T54" fmla="*/ 345 w 412"/>
                <a:gd name="T55" fmla="*/ 279 h 491"/>
                <a:gd name="T56" fmla="*/ 322 w 412"/>
                <a:gd name="T57" fmla="*/ 296 h 491"/>
                <a:gd name="T58" fmla="*/ 295 w 412"/>
                <a:gd name="T59" fmla="*/ 308 h 491"/>
                <a:gd name="T60" fmla="*/ 412 w 412"/>
                <a:gd name="T61" fmla="*/ 491 h 491"/>
                <a:gd name="T62" fmla="*/ 272 w 412"/>
                <a:gd name="T63" fmla="*/ 491 h 491"/>
                <a:gd name="T64" fmla="*/ 179 w 412"/>
                <a:gd name="T65" fmla="*/ 327 h 491"/>
                <a:gd name="T66" fmla="*/ 127 w 412"/>
                <a:gd name="T67" fmla="*/ 327 h 491"/>
                <a:gd name="T68" fmla="*/ 127 w 412"/>
                <a:gd name="T69" fmla="*/ 491 h 491"/>
                <a:gd name="T70" fmla="*/ 0 w 412"/>
                <a:gd name="T71" fmla="*/ 491 h 491"/>
                <a:gd name="T72" fmla="*/ 0 w 412"/>
                <a:gd name="T73"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91">
                  <a:moveTo>
                    <a:pt x="127" y="102"/>
                  </a:moveTo>
                  <a:lnTo>
                    <a:pt x="127" y="233"/>
                  </a:lnTo>
                  <a:lnTo>
                    <a:pt x="202" y="233"/>
                  </a:lnTo>
                  <a:lnTo>
                    <a:pt x="222" y="229"/>
                  </a:lnTo>
                  <a:lnTo>
                    <a:pt x="239" y="221"/>
                  </a:lnTo>
                  <a:lnTo>
                    <a:pt x="254" y="208"/>
                  </a:lnTo>
                  <a:lnTo>
                    <a:pt x="262" y="189"/>
                  </a:lnTo>
                  <a:lnTo>
                    <a:pt x="266" y="168"/>
                  </a:lnTo>
                  <a:lnTo>
                    <a:pt x="262" y="146"/>
                  </a:lnTo>
                  <a:lnTo>
                    <a:pt x="254" y="127"/>
                  </a:lnTo>
                  <a:lnTo>
                    <a:pt x="239" y="114"/>
                  </a:lnTo>
                  <a:lnTo>
                    <a:pt x="222" y="106"/>
                  </a:lnTo>
                  <a:lnTo>
                    <a:pt x="202" y="102"/>
                  </a:lnTo>
                  <a:lnTo>
                    <a:pt x="127" y="102"/>
                  </a:lnTo>
                  <a:close/>
                  <a:moveTo>
                    <a:pt x="0" y="0"/>
                  </a:moveTo>
                  <a:lnTo>
                    <a:pt x="195" y="0"/>
                  </a:lnTo>
                  <a:lnTo>
                    <a:pt x="237" y="2"/>
                  </a:lnTo>
                  <a:lnTo>
                    <a:pt x="275" y="10"/>
                  </a:lnTo>
                  <a:lnTo>
                    <a:pt x="308" y="23"/>
                  </a:lnTo>
                  <a:lnTo>
                    <a:pt x="337" y="41"/>
                  </a:lnTo>
                  <a:lnTo>
                    <a:pt x="360" y="64"/>
                  </a:lnTo>
                  <a:lnTo>
                    <a:pt x="377" y="91"/>
                  </a:lnTo>
                  <a:lnTo>
                    <a:pt x="389" y="123"/>
                  </a:lnTo>
                  <a:lnTo>
                    <a:pt x="393" y="160"/>
                  </a:lnTo>
                  <a:lnTo>
                    <a:pt x="389" y="198"/>
                  </a:lnTo>
                  <a:lnTo>
                    <a:pt x="379" y="231"/>
                  </a:lnTo>
                  <a:lnTo>
                    <a:pt x="364" y="258"/>
                  </a:lnTo>
                  <a:lnTo>
                    <a:pt x="345" y="279"/>
                  </a:lnTo>
                  <a:lnTo>
                    <a:pt x="322" y="296"/>
                  </a:lnTo>
                  <a:lnTo>
                    <a:pt x="295" y="308"/>
                  </a:lnTo>
                  <a:lnTo>
                    <a:pt x="412" y="491"/>
                  </a:lnTo>
                  <a:lnTo>
                    <a:pt x="272" y="491"/>
                  </a:lnTo>
                  <a:lnTo>
                    <a:pt x="179" y="327"/>
                  </a:lnTo>
                  <a:lnTo>
                    <a:pt x="127" y="327"/>
                  </a:lnTo>
                  <a:lnTo>
                    <a:pt x="127"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2" name="Freeform 11"/>
            <p:cNvSpPr>
              <a:spLocks/>
            </p:cNvSpPr>
            <p:nvPr/>
          </p:nvSpPr>
          <p:spPr bwMode="auto">
            <a:xfrm>
              <a:off x="2298"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3" name="Freeform 12"/>
            <p:cNvSpPr>
              <a:spLocks noEditPoints="1"/>
            </p:cNvSpPr>
            <p:nvPr/>
          </p:nvSpPr>
          <p:spPr bwMode="auto">
            <a:xfrm>
              <a:off x="2549"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5 w 510"/>
                <a:gd name="T9" fmla="*/ 0 h 491"/>
                <a:gd name="T10" fmla="*/ 314 w 510"/>
                <a:gd name="T11" fmla="*/ 0 h 491"/>
                <a:gd name="T12" fmla="*/ 510 w 510"/>
                <a:gd name="T13" fmla="*/ 491 h 491"/>
                <a:gd name="T14" fmla="*/ 373 w 510"/>
                <a:gd name="T15" fmla="*/ 491 h 491"/>
                <a:gd name="T16" fmla="*/ 335 w 510"/>
                <a:gd name="T17" fmla="*/ 373 h 491"/>
                <a:gd name="T18" fmla="*/ 175 w 510"/>
                <a:gd name="T19" fmla="*/ 373 h 491"/>
                <a:gd name="T20" fmla="*/ 137 w 510"/>
                <a:gd name="T21" fmla="*/ 491 h 491"/>
                <a:gd name="T22" fmla="*/ 0 w 510"/>
                <a:gd name="T23" fmla="*/ 491 h 491"/>
                <a:gd name="T24" fmla="*/ 195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5" y="0"/>
                  </a:moveTo>
                  <a:lnTo>
                    <a:pt x="314" y="0"/>
                  </a:lnTo>
                  <a:lnTo>
                    <a:pt x="510" y="491"/>
                  </a:lnTo>
                  <a:lnTo>
                    <a:pt x="373" y="491"/>
                  </a:lnTo>
                  <a:lnTo>
                    <a:pt x="335" y="373"/>
                  </a:lnTo>
                  <a:lnTo>
                    <a:pt x="175" y="373"/>
                  </a:lnTo>
                  <a:lnTo>
                    <a:pt x="137" y="491"/>
                  </a:lnTo>
                  <a:lnTo>
                    <a:pt x="0" y="491"/>
                  </a:lnTo>
                  <a:lnTo>
                    <a:pt x="195"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4" name="Freeform 13"/>
            <p:cNvSpPr>
              <a:spLocks/>
            </p:cNvSpPr>
            <p:nvPr/>
          </p:nvSpPr>
          <p:spPr bwMode="auto">
            <a:xfrm>
              <a:off x="2769" y="1945"/>
              <a:ext cx="206" cy="245"/>
            </a:xfrm>
            <a:custGeom>
              <a:avLst/>
              <a:gdLst>
                <a:gd name="T0" fmla="*/ 0 w 411"/>
                <a:gd name="T1" fmla="*/ 0 h 491"/>
                <a:gd name="T2" fmla="*/ 411 w 411"/>
                <a:gd name="T3" fmla="*/ 0 h 491"/>
                <a:gd name="T4" fmla="*/ 411 w 411"/>
                <a:gd name="T5" fmla="*/ 116 h 491"/>
                <a:gd name="T6" fmla="*/ 267 w 411"/>
                <a:gd name="T7" fmla="*/ 116 h 491"/>
                <a:gd name="T8" fmla="*/ 267 w 411"/>
                <a:gd name="T9" fmla="*/ 491 h 491"/>
                <a:gd name="T10" fmla="*/ 140 w 411"/>
                <a:gd name="T11" fmla="*/ 491 h 491"/>
                <a:gd name="T12" fmla="*/ 140 w 411"/>
                <a:gd name="T13" fmla="*/ 116 h 491"/>
                <a:gd name="T14" fmla="*/ 0 w 411"/>
                <a:gd name="T15" fmla="*/ 116 h 491"/>
                <a:gd name="T16" fmla="*/ 0 w 411"/>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91">
                  <a:moveTo>
                    <a:pt x="0" y="0"/>
                  </a:moveTo>
                  <a:lnTo>
                    <a:pt x="411" y="0"/>
                  </a:lnTo>
                  <a:lnTo>
                    <a:pt x="411"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5" name="Rectangle 14"/>
            <p:cNvSpPr>
              <a:spLocks noChangeArrowheads="1"/>
            </p:cNvSpPr>
            <p:nvPr/>
          </p:nvSpPr>
          <p:spPr bwMode="auto">
            <a:xfrm>
              <a:off x="2993" y="1945"/>
              <a:ext cx="63" cy="245"/>
            </a:xfrm>
            <a:prstGeom prst="rect">
              <a:avLst/>
            </a:prstGeom>
            <a:grpFill/>
            <a:ln w="0">
              <a:noFill/>
              <a:prstDash val="solid"/>
              <a:miter lim="800000"/>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6" name="Freeform 15"/>
            <p:cNvSpPr>
              <a:spLocks noEditPoints="1"/>
            </p:cNvSpPr>
            <p:nvPr/>
          </p:nvSpPr>
          <p:spPr bwMode="auto">
            <a:xfrm>
              <a:off x="3088" y="1942"/>
              <a:ext cx="230" cy="251"/>
            </a:xfrm>
            <a:custGeom>
              <a:avLst/>
              <a:gdLst>
                <a:gd name="T0" fmla="*/ 209 w 459"/>
                <a:gd name="T1" fmla="*/ 109 h 501"/>
                <a:gd name="T2" fmla="*/ 173 w 459"/>
                <a:gd name="T3" fmla="*/ 123 h 501"/>
                <a:gd name="T4" fmla="*/ 144 w 459"/>
                <a:gd name="T5" fmla="*/ 153 h 501"/>
                <a:gd name="T6" fmla="*/ 128 w 459"/>
                <a:gd name="T7" fmla="*/ 211 h 501"/>
                <a:gd name="T8" fmla="*/ 128 w 459"/>
                <a:gd name="T9" fmla="*/ 290 h 501"/>
                <a:gd name="T10" fmla="*/ 144 w 459"/>
                <a:gd name="T11" fmla="*/ 348 h 501"/>
                <a:gd name="T12" fmla="*/ 173 w 459"/>
                <a:gd name="T13" fmla="*/ 378 h 501"/>
                <a:gd name="T14" fmla="*/ 209 w 459"/>
                <a:gd name="T15" fmla="*/ 392 h 501"/>
                <a:gd name="T16" fmla="*/ 250 w 459"/>
                <a:gd name="T17" fmla="*/ 392 h 501"/>
                <a:gd name="T18" fmla="*/ 286 w 459"/>
                <a:gd name="T19" fmla="*/ 378 h 501"/>
                <a:gd name="T20" fmla="*/ 315 w 459"/>
                <a:gd name="T21" fmla="*/ 348 h 501"/>
                <a:gd name="T22" fmla="*/ 330 w 459"/>
                <a:gd name="T23" fmla="*/ 290 h 501"/>
                <a:gd name="T24" fmla="*/ 330 w 459"/>
                <a:gd name="T25" fmla="*/ 211 h 501"/>
                <a:gd name="T26" fmla="*/ 315 w 459"/>
                <a:gd name="T27" fmla="*/ 153 h 501"/>
                <a:gd name="T28" fmla="*/ 286 w 459"/>
                <a:gd name="T29" fmla="*/ 123 h 501"/>
                <a:gd name="T30" fmla="*/ 250 w 459"/>
                <a:gd name="T31" fmla="*/ 109 h 501"/>
                <a:gd name="T32" fmla="*/ 230 w 459"/>
                <a:gd name="T33" fmla="*/ 0 h 501"/>
                <a:gd name="T34" fmla="*/ 288 w 459"/>
                <a:gd name="T35" fmla="*/ 5 h 501"/>
                <a:gd name="T36" fmla="*/ 346 w 459"/>
                <a:gd name="T37" fmla="*/ 23 h 501"/>
                <a:gd name="T38" fmla="*/ 396 w 459"/>
                <a:gd name="T39" fmla="*/ 57 h 501"/>
                <a:gd name="T40" fmla="*/ 434 w 459"/>
                <a:gd name="T41" fmla="*/ 115 h 501"/>
                <a:gd name="T42" fmla="*/ 457 w 459"/>
                <a:gd name="T43" fmla="*/ 198 h 501"/>
                <a:gd name="T44" fmla="*/ 457 w 459"/>
                <a:gd name="T45" fmla="*/ 303 h 501"/>
                <a:gd name="T46" fmla="*/ 434 w 459"/>
                <a:gd name="T47" fmla="*/ 386 h 501"/>
                <a:gd name="T48" fmla="*/ 396 w 459"/>
                <a:gd name="T49" fmla="*/ 442 h 501"/>
                <a:gd name="T50" fmla="*/ 346 w 459"/>
                <a:gd name="T51" fmla="*/ 478 h 501"/>
                <a:gd name="T52" fmla="*/ 288 w 459"/>
                <a:gd name="T53" fmla="*/ 496 h 501"/>
                <a:gd name="T54" fmla="*/ 230 w 459"/>
                <a:gd name="T55" fmla="*/ 501 h 501"/>
                <a:gd name="T56" fmla="*/ 171 w 459"/>
                <a:gd name="T57" fmla="*/ 496 h 501"/>
                <a:gd name="T58" fmla="*/ 113 w 459"/>
                <a:gd name="T59" fmla="*/ 478 h 501"/>
                <a:gd name="T60" fmla="*/ 63 w 459"/>
                <a:gd name="T61" fmla="*/ 442 h 501"/>
                <a:gd name="T62" fmla="*/ 25 w 459"/>
                <a:gd name="T63" fmla="*/ 386 h 501"/>
                <a:gd name="T64" fmla="*/ 1 w 459"/>
                <a:gd name="T65" fmla="*/ 303 h 501"/>
                <a:gd name="T66" fmla="*/ 1 w 459"/>
                <a:gd name="T67" fmla="*/ 198 h 501"/>
                <a:gd name="T68" fmla="*/ 25 w 459"/>
                <a:gd name="T69" fmla="*/ 115 h 501"/>
                <a:gd name="T70" fmla="*/ 63 w 459"/>
                <a:gd name="T71" fmla="*/ 57 h 501"/>
                <a:gd name="T72" fmla="*/ 113 w 459"/>
                <a:gd name="T73" fmla="*/ 23 h 501"/>
                <a:gd name="T74" fmla="*/ 171 w 459"/>
                <a:gd name="T75" fmla="*/ 5 h 501"/>
                <a:gd name="T76" fmla="*/ 230 w 459"/>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501">
                  <a:moveTo>
                    <a:pt x="230" y="109"/>
                  </a:moveTo>
                  <a:lnTo>
                    <a:pt x="209" y="109"/>
                  </a:lnTo>
                  <a:lnTo>
                    <a:pt x="190" y="113"/>
                  </a:lnTo>
                  <a:lnTo>
                    <a:pt x="173" y="123"/>
                  </a:lnTo>
                  <a:lnTo>
                    <a:pt x="157" y="136"/>
                  </a:lnTo>
                  <a:lnTo>
                    <a:pt x="144" y="153"/>
                  </a:lnTo>
                  <a:lnTo>
                    <a:pt x="134" y="178"/>
                  </a:lnTo>
                  <a:lnTo>
                    <a:pt x="128" y="211"/>
                  </a:lnTo>
                  <a:lnTo>
                    <a:pt x="126" y="249"/>
                  </a:lnTo>
                  <a:lnTo>
                    <a:pt x="128" y="290"/>
                  </a:lnTo>
                  <a:lnTo>
                    <a:pt x="134" y="323"/>
                  </a:lnTo>
                  <a:lnTo>
                    <a:pt x="144" y="348"/>
                  </a:lnTo>
                  <a:lnTo>
                    <a:pt x="157" y="365"/>
                  </a:lnTo>
                  <a:lnTo>
                    <a:pt x="173" y="378"/>
                  </a:lnTo>
                  <a:lnTo>
                    <a:pt x="190" y="386"/>
                  </a:lnTo>
                  <a:lnTo>
                    <a:pt x="209" y="392"/>
                  </a:lnTo>
                  <a:lnTo>
                    <a:pt x="230" y="392"/>
                  </a:lnTo>
                  <a:lnTo>
                    <a:pt x="250" y="392"/>
                  </a:lnTo>
                  <a:lnTo>
                    <a:pt x="269" y="386"/>
                  </a:lnTo>
                  <a:lnTo>
                    <a:pt x="286" y="378"/>
                  </a:lnTo>
                  <a:lnTo>
                    <a:pt x="302" y="365"/>
                  </a:lnTo>
                  <a:lnTo>
                    <a:pt x="315" y="348"/>
                  </a:lnTo>
                  <a:lnTo>
                    <a:pt x="325" y="323"/>
                  </a:lnTo>
                  <a:lnTo>
                    <a:pt x="330" y="290"/>
                  </a:lnTo>
                  <a:lnTo>
                    <a:pt x="334" y="249"/>
                  </a:lnTo>
                  <a:lnTo>
                    <a:pt x="330" y="211"/>
                  </a:lnTo>
                  <a:lnTo>
                    <a:pt x="325" y="178"/>
                  </a:lnTo>
                  <a:lnTo>
                    <a:pt x="315" y="153"/>
                  </a:lnTo>
                  <a:lnTo>
                    <a:pt x="302" y="136"/>
                  </a:lnTo>
                  <a:lnTo>
                    <a:pt x="286" y="123"/>
                  </a:lnTo>
                  <a:lnTo>
                    <a:pt x="269" y="113"/>
                  </a:lnTo>
                  <a:lnTo>
                    <a:pt x="250" y="109"/>
                  </a:lnTo>
                  <a:lnTo>
                    <a:pt x="230" y="109"/>
                  </a:lnTo>
                  <a:close/>
                  <a:moveTo>
                    <a:pt x="230" y="0"/>
                  </a:moveTo>
                  <a:lnTo>
                    <a:pt x="259" y="1"/>
                  </a:lnTo>
                  <a:lnTo>
                    <a:pt x="288" y="5"/>
                  </a:lnTo>
                  <a:lnTo>
                    <a:pt x="317" y="13"/>
                  </a:lnTo>
                  <a:lnTo>
                    <a:pt x="346" y="23"/>
                  </a:lnTo>
                  <a:lnTo>
                    <a:pt x="373" y="38"/>
                  </a:lnTo>
                  <a:lnTo>
                    <a:pt x="396" y="57"/>
                  </a:lnTo>
                  <a:lnTo>
                    <a:pt x="417" y="84"/>
                  </a:lnTo>
                  <a:lnTo>
                    <a:pt x="434" y="115"/>
                  </a:lnTo>
                  <a:lnTo>
                    <a:pt x="448" y="153"/>
                  </a:lnTo>
                  <a:lnTo>
                    <a:pt x="457" y="198"/>
                  </a:lnTo>
                  <a:lnTo>
                    <a:pt x="459" y="249"/>
                  </a:lnTo>
                  <a:lnTo>
                    <a:pt x="457" y="303"/>
                  </a:lnTo>
                  <a:lnTo>
                    <a:pt x="448" y="348"/>
                  </a:lnTo>
                  <a:lnTo>
                    <a:pt x="434" y="386"/>
                  </a:lnTo>
                  <a:lnTo>
                    <a:pt x="417" y="417"/>
                  </a:lnTo>
                  <a:lnTo>
                    <a:pt x="396" y="442"/>
                  </a:lnTo>
                  <a:lnTo>
                    <a:pt x="373" y="463"/>
                  </a:lnTo>
                  <a:lnTo>
                    <a:pt x="346" y="478"/>
                  </a:lnTo>
                  <a:lnTo>
                    <a:pt x="317" y="488"/>
                  </a:lnTo>
                  <a:lnTo>
                    <a:pt x="288" y="496"/>
                  </a:lnTo>
                  <a:lnTo>
                    <a:pt x="259" y="499"/>
                  </a:lnTo>
                  <a:lnTo>
                    <a:pt x="230" y="501"/>
                  </a:lnTo>
                  <a:lnTo>
                    <a:pt x="200" y="499"/>
                  </a:lnTo>
                  <a:lnTo>
                    <a:pt x="171" y="496"/>
                  </a:lnTo>
                  <a:lnTo>
                    <a:pt x="142" y="488"/>
                  </a:lnTo>
                  <a:lnTo>
                    <a:pt x="113" y="478"/>
                  </a:lnTo>
                  <a:lnTo>
                    <a:pt x="88" y="463"/>
                  </a:lnTo>
                  <a:lnTo>
                    <a:pt x="63" y="442"/>
                  </a:lnTo>
                  <a:lnTo>
                    <a:pt x="42" y="417"/>
                  </a:lnTo>
                  <a:lnTo>
                    <a:pt x="25" y="386"/>
                  </a:lnTo>
                  <a:lnTo>
                    <a:pt x="11" y="348"/>
                  </a:lnTo>
                  <a:lnTo>
                    <a:pt x="1" y="303"/>
                  </a:lnTo>
                  <a:lnTo>
                    <a:pt x="0" y="249"/>
                  </a:lnTo>
                  <a:lnTo>
                    <a:pt x="1" y="198"/>
                  </a:lnTo>
                  <a:lnTo>
                    <a:pt x="11" y="153"/>
                  </a:lnTo>
                  <a:lnTo>
                    <a:pt x="25" y="115"/>
                  </a:lnTo>
                  <a:lnTo>
                    <a:pt x="42" y="84"/>
                  </a:lnTo>
                  <a:lnTo>
                    <a:pt x="63" y="57"/>
                  </a:lnTo>
                  <a:lnTo>
                    <a:pt x="88" y="38"/>
                  </a:lnTo>
                  <a:lnTo>
                    <a:pt x="113" y="23"/>
                  </a:lnTo>
                  <a:lnTo>
                    <a:pt x="142" y="13"/>
                  </a:lnTo>
                  <a:lnTo>
                    <a:pt x="171" y="5"/>
                  </a:lnTo>
                  <a:lnTo>
                    <a:pt x="200" y="1"/>
                  </a:lnTo>
                  <a:lnTo>
                    <a:pt x="23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7" name="Freeform 16"/>
            <p:cNvSpPr>
              <a:spLocks/>
            </p:cNvSpPr>
            <p:nvPr/>
          </p:nvSpPr>
          <p:spPr bwMode="auto">
            <a:xfrm>
              <a:off x="334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9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9" y="491"/>
                  </a:lnTo>
                  <a:lnTo>
                    <a:pt x="127" y="198"/>
                  </a:lnTo>
                  <a:lnTo>
                    <a:pt x="127"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8" name="Freeform 17"/>
            <p:cNvSpPr>
              <a:spLocks noEditPoints="1"/>
            </p:cNvSpPr>
            <p:nvPr/>
          </p:nvSpPr>
          <p:spPr bwMode="auto">
            <a:xfrm>
              <a:off x="3598"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4 w 510"/>
                <a:gd name="T9" fmla="*/ 0 h 491"/>
                <a:gd name="T10" fmla="*/ 314 w 510"/>
                <a:gd name="T11" fmla="*/ 0 h 491"/>
                <a:gd name="T12" fmla="*/ 510 w 510"/>
                <a:gd name="T13" fmla="*/ 491 h 491"/>
                <a:gd name="T14" fmla="*/ 373 w 510"/>
                <a:gd name="T15" fmla="*/ 491 h 491"/>
                <a:gd name="T16" fmla="*/ 335 w 510"/>
                <a:gd name="T17" fmla="*/ 373 h 491"/>
                <a:gd name="T18" fmla="*/ 173 w 510"/>
                <a:gd name="T19" fmla="*/ 373 h 491"/>
                <a:gd name="T20" fmla="*/ 135 w 510"/>
                <a:gd name="T21" fmla="*/ 491 h 491"/>
                <a:gd name="T22" fmla="*/ 0 w 510"/>
                <a:gd name="T23" fmla="*/ 491 h 491"/>
                <a:gd name="T24" fmla="*/ 194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4" y="0"/>
                  </a:moveTo>
                  <a:lnTo>
                    <a:pt x="314" y="0"/>
                  </a:lnTo>
                  <a:lnTo>
                    <a:pt x="510" y="491"/>
                  </a:lnTo>
                  <a:lnTo>
                    <a:pt x="373" y="491"/>
                  </a:lnTo>
                  <a:lnTo>
                    <a:pt x="335" y="373"/>
                  </a:lnTo>
                  <a:lnTo>
                    <a:pt x="173" y="373"/>
                  </a:lnTo>
                  <a:lnTo>
                    <a:pt x="135" y="491"/>
                  </a:lnTo>
                  <a:lnTo>
                    <a:pt x="0" y="491"/>
                  </a:lnTo>
                  <a:lnTo>
                    <a:pt x="194"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9" name="Freeform 18"/>
            <p:cNvSpPr>
              <a:spLocks/>
            </p:cNvSpPr>
            <p:nvPr/>
          </p:nvSpPr>
          <p:spPr bwMode="auto">
            <a:xfrm>
              <a:off x="3872" y="1945"/>
              <a:ext cx="173" cy="245"/>
            </a:xfrm>
            <a:custGeom>
              <a:avLst/>
              <a:gdLst>
                <a:gd name="T0" fmla="*/ 0 w 347"/>
                <a:gd name="T1" fmla="*/ 0 h 491"/>
                <a:gd name="T2" fmla="*/ 127 w 347"/>
                <a:gd name="T3" fmla="*/ 0 h 491"/>
                <a:gd name="T4" fmla="*/ 127 w 347"/>
                <a:gd name="T5" fmla="*/ 377 h 491"/>
                <a:gd name="T6" fmla="*/ 347 w 347"/>
                <a:gd name="T7" fmla="*/ 377 h 491"/>
                <a:gd name="T8" fmla="*/ 347 w 347"/>
                <a:gd name="T9" fmla="*/ 491 h 491"/>
                <a:gd name="T10" fmla="*/ 0 w 347"/>
                <a:gd name="T11" fmla="*/ 491 h 491"/>
                <a:gd name="T12" fmla="*/ 0 w 347"/>
                <a:gd name="T13" fmla="*/ 0 h 491"/>
              </a:gdLst>
              <a:ahLst/>
              <a:cxnLst>
                <a:cxn ang="0">
                  <a:pos x="T0" y="T1"/>
                </a:cxn>
                <a:cxn ang="0">
                  <a:pos x="T2" y="T3"/>
                </a:cxn>
                <a:cxn ang="0">
                  <a:pos x="T4" y="T5"/>
                </a:cxn>
                <a:cxn ang="0">
                  <a:pos x="T6" y="T7"/>
                </a:cxn>
                <a:cxn ang="0">
                  <a:pos x="T8" y="T9"/>
                </a:cxn>
                <a:cxn ang="0">
                  <a:pos x="T10" y="T11"/>
                </a:cxn>
                <a:cxn ang="0">
                  <a:pos x="T12" y="T13"/>
                </a:cxn>
              </a:cxnLst>
              <a:rect l="0" t="0" r="r" b="b"/>
              <a:pathLst>
                <a:path w="347" h="491">
                  <a:moveTo>
                    <a:pt x="0" y="0"/>
                  </a:moveTo>
                  <a:lnTo>
                    <a:pt x="127" y="0"/>
                  </a:lnTo>
                  <a:lnTo>
                    <a:pt x="127" y="377"/>
                  </a:lnTo>
                  <a:lnTo>
                    <a:pt x="347" y="377"/>
                  </a:lnTo>
                  <a:lnTo>
                    <a:pt x="347"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0" name="Freeform 19"/>
            <p:cNvSpPr>
              <a:spLocks/>
            </p:cNvSpPr>
            <p:nvPr/>
          </p:nvSpPr>
          <p:spPr bwMode="auto">
            <a:xfrm>
              <a:off x="3433" y="2243"/>
              <a:ext cx="177" cy="250"/>
            </a:xfrm>
            <a:custGeom>
              <a:avLst/>
              <a:gdLst>
                <a:gd name="T0" fmla="*/ 231 w 354"/>
                <a:gd name="T1" fmla="*/ 4 h 500"/>
                <a:gd name="T2" fmla="*/ 316 w 354"/>
                <a:gd name="T3" fmla="*/ 33 h 500"/>
                <a:gd name="T4" fmla="*/ 277 w 354"/>
                <a:gd name="T5" fmla="*/ 125 h 500"/>
                <a:gd name="T6" fmla="*/ 202 w 354"/>
                <a:gd name="T7" fmla="*/ 108 h 500"/>
                <a:gd name="T8" fmla="*/ 167 w 354"/>
                <a:gd name="T9" fmla="*/ 112 h 500"/>
                <a:gd name="T10" fmla="*/ 141 w 354"/>
                <a:gd name="T11" fmla="*/ 125 h 500"/>
                <a:gd name="T12" fmla="*/ 127 w 354"/>
                <a:gd name="T13" fmla="*/ 150 h 500"/>
                <a:gd name="T14" fmla="*/ 141 w 354"/>
                <a:gd name="T15" fmla="*/ 171 h 500"/>
                <a:gd name="T16" fmla="*/ 173 w 354"/>
                <a:gd name="T17" fmla="*/ 183 h 500"/>
                <a:gd name="T18" fmla="*/ 217 w 354"/>
                <a:gd name="T19" fmla="*/ 195 h 500"/>
                <a:gd name="T20" fmla="*/ 266 w 354"/>
                <a:gd name="T21" fmla="*/ 212 h 500"/>
                <a:gd name="T22" fmla="*/ 310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8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7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31" y="4"/>
                  </a:lnTo>
                  <a:lnTo>
                    <a:pt x="275" y="16"/>
                  </a:lnTo>
                  <a:lnTo>
                    <a:pt x="316" y="33"/>
                  </a:lnTo>
                  <a:lnTo>
                    <a:pt x="316" y="145"/>
                  </a:lnTo>
                  <a:lnTo>
                    <a:pt x="277" y="125"/>
                  </a:lnTo>
                  <a:lnTo>
                    <a:pt x="239" y="112"/>
                  </a:lnTo>
                  <a:lnTo>
                    <a:pt x="202" y="108"/>
                  </a:lnTo>
                  <a:lnTo>
                    <a:pt x="185" y="110"/>
                  </a:lnTo>
                  <a:lnTo>
                    <a:pt x="167" y="112"/>
                  </a:lnTo>
                  <a:lnTo>
                    <a:pt x="152" y="118"/>
                  </a:lnTo>
                  <a:lnTo>
                    <a:pt x="141" y="125"/>
                  </a:lnTo>
                  <a:lnTo>
                    <a:pt x="131" y="135"/>
                  </a:lnTo>
                  <a:lnTo>
                    <a:pt x="127" y="150"/>
                  </a:lnTo>
                  <a:lnTo>
                    <a:pt x="131" y="162"/>
                  </a:lnTo>
                  <a:lnTo>
                    <a:pt x="141" y="171"/>
                  </a:lnTo>
                  <a:lnTo>
                    <a:pt x="154" y="177"/>
                  </a:lnTo>
                  <a:lnTo>
                    <a:pt x="173" y="183"/>
                  </a:lnTo>
                  <a:lnTo>
                    <a:pt x="194" y="189"/>
                  </a:lnTo>
                  <a:lnTo>
                    <a:pt x="217" y="195"/>
                  </a:lnTo>
                  <a:lnTo>
                    <a:pt x="241" y="202"/>
                  </a:lnTo>
                  <a:lnTo>
                    <a:pt x="266" y="212"/>
                  </a:lnTo>
                  <a:lnTo>
                    <a:pt x="289" y="223"/>
                  </a:lnTo>
                  <a:lnTo>
                    <a:pt x="310"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3" y="489"/>
                  </a:lnTo>
                  <a:lnTo>
                    <a:pt x="42" y="473"/>
                  </a:lnTo>
                  <a:lnTo>
                    <a:pt x="6" y="454"/>
                  </a:lnTo>
                  <a:lnTo>
                    <a:pt x="6" y="335"/>
                  </a:lnTo>
                  <a:lnTo>
                    <a:pt x="42" y="360"/>
                  </a:lnTo>
                  <a:lnTo>
                    <a:pt x="79" y="377"/>
                  </a:lnTo>
                  <a:lnTo>
                    <a:pt x="117" y="389"/>
                  </a:lnTo>
                  <a:lnTo>
                    <a:pt x="158" y="391"/>
                  </a:lnTo>
                  <a:lnTo>
                    <a:pt x="179" y="391"/>
                  </a:lnTo>
                  <a:lnTo>
                    <a:pt x="198" y="385"/>
                  </a:lnTo>
                  <a:lnTo>
                    <a:pt x="214" y="377"/>
                  </a:lnTo>
                  <a:lnTo>
                    <a:pt x="223" y="366"/>
                  </a:lnTo>
                  <a:lnTo>
                    <a:pt x="227" y="350"/>
                  </a:lnTo>
                  <a:lnTo>
                    <a:pt x="223" y="337"/>
                  </a:lnTo>
                  <a:lnTo>
                    <a:pt x="214" y="327"/>
                  </a:lnTo>
                  <a:lnTo>
                    <a:pt x="200" y="320"/>
                  </a:lnTo>
                  <a:lnTo>
                    <a:pt x="183" y="314"/>
                  </a:lnTo>
                  <a:lnTo>
                    <a:pt x="162" y="308"/>
                  </a:lnTo>
                  <a:lnTo>
                    <a:pt x="139" y="302"/>
                  </a:lnTo>
                  <a:lnTo>
                    <a:pt x="114" y="295"/>
                  </a:lnTo>
                  <a:lnTo>
                    <a:pt x="91" y="285"/>
                  </a:lnTo>
                  <a:lnTo>
                    <a:pt x="67"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1" name="Freeform 20"/>
            <p:cNvSpPr>
              <a:spLocks noEditPoints="1"/>
            </p:cNvSpPr>
            <p:nvPr/>
          </p:nvSpPr>
          <p:spPr bwMode="auto">
            <a:xfrm>
              <a:off x="3630" y="2242"/>
              <a:ext cx="231" cy="251"/>
            </a:xfrm>
            <a:custGeom>
              <a:avLst/>
              <a:gdLst>
                <a:gd name="T0" fmla="*/ 210 w 462"/>
                <a:gd name="T1" fmla="*/ 110 h 502"/>
                <a:gd name="T2" fmla="*/ 174 w 462"/>
                <a:gd name="T3" fmla="*/ 123 h 502"/>
                <a:gd name="T4" fmla="*/ 145 w 462"/>
                <a:gd name="T5" fmla="*/ 154 h 502"/>
                <a:gd name="T6" fmla="*/ 129 w 462"/>
                <a:gd name="T7" fmla="*/ 212 h 502"/>
                <a:gd name="T8" fmla="*/ 129 w 462"/>
                <a:gd name="T9" fmla="*/ 291 h 502"/>
                <a:gd name="T10" fmla="*/ 145 w 462"/>
                <a:gd name="T11" fmla="*/ 348 h 502"/>
                <a:gd name="T12" fmla="*/ 174 w 462"/>
                <a:gd name="T13" fmla="*/ 379 h 502"/>
                <a:gd name="T14" fmla="*/ 210 w 462"/>
                <a:gd name="T15" fmla="*/ 393 h 502"/>
                <a:gd name="T16" fmla="*/ 251 w 462"/>
                <a:gd name="T17" fmla="*/ 393 h 502"/>
                <a:gd name="T18" fmla="*/ 287 w 462"/>
                <a:gd name="T19" fmla="*/ 379 h 502"/>
                <a:gd name="T20" fmla="*/ 316 w 462"/>
                <a:gd name="T21" fmla="*/ 348 h 502"/>
                <a:gd name="T22" fmla="*/ 333 w 462"/>
                <a:gd name="T23" fmla="*/ 291 h 502"/>
                <a:gd name="T24" fmla="*/ 333 w 462"/>
                <a:gd name="T25" fmla="*/ 212 h 502"/>
                <a:gd name="T26" fmla="*/ 316 w 462"/>
                <a:gd name="T27" fmla="*/ 154 h 502"/>
                <a:gd name="T28" fmla="*/ 287 w 462"/>
                <a:gd name="T29" fmla="*/ 123 h 502"/>
                <a:gd name="T30" fmla="*/ 251 w 462"/>
                <a:gd name="T31" fmla="*/ 110 h 502"/>
                <a:gd name="T32" fmla="*/ 231 w 462"/>
                <a:gd name="T33" fmla="*/ 0 h 502"/>
                <a:gd name="T34" fmla="*/ 289 w 462"/>
                <a:gd name="T35" fmla="*/ 6 h 502"/>
                <a:gd name="T36" fmla="*/ 347 w 462"/>
                <a:gd name="T37" fmla="*/ 24 h 502"/>
                <a:gd name="T38" fmla="*/ 397 w 462"/>
                <a:gd name="T39" fmla="*/ 60 h 502"/>
                <a:gd name="T40" fmla="*/ 437 w 462"/>
                <a:gd name="T41" fmla="*/ 116 h 502"/>
                <a:gd name="T42" fmla="*/ 458 w 462"/>
                <a:gd name="T43" fmla="*/ 198 h 502"/>
                <a:gd name="T44" fmla="*/ 458 w 462"/>
                <a:gd name="T45" fmla="*/ 304 h 502"/>
                <a:gd name="T46" fmla="*/ 437 w 462"/>
                <a:gd name="T47" fmla="*/ 387 h 502"/>
                <a:gd name="T48" fmla="*/ 397 w 462"/>
                <a:gd name="T49" fmla="*/ 443 h 502"/>
                <a:gd name="T50" fmla="*/ 347 w 462"/>
                <a:gd name="T51" fmla="*/ 479 h 502"/>
                <a:gd name="T52" fmla="*/ 289 w 462"/>
                <a:gd name="T53" fmla="*/ 496 h 502"/>
                <a:gd name="T54" fmla="*/ 231 w 462"/>
                <a:gd name="T55" fmla="*/ 502 h 502"/>
                <a:gd name="T56" fmla="*/ 172 w 462"/>
                <a:gd name="T57" fmla="*/ 496 h 502"/>
                <a:gd name="T58" fmla="*/ 116 w 462"/>
                <a:gd name="T59" fmla="*/ 479 h 502"/>
                <a:gd name="T60" fmla="*/ 64 w 462"/>
                <a:gd name="T61" fmla="*/ 443 h 502"/>
                <a:gd name="T62" fmla="*/ 25 w 462"/>
                <a:gd name="T63" fmla="*/ 387 h 502"/>
                <a:gd name="T64" fmla="*/ 2 w 462"/>
                <a:gd name="T65" fmla="*/ 304 h 502"/>
                <a:gd name="T66" fmla="*/ 2 w 462"/>
                <a:gd name="T67" fmla="*/ 198 h 502"/>
                <a:gd name="T68" fmla="*/ 25 w 462"/>
                <a:gd name="T69" fmla="*/ 116 h 502"/>
                <a:gd name="T70" fmla="*/ 64 w 462"/>
                <a:gd name="T71" fmla="*/ 60 h 502"/>
                <a:gd name="T72" fmla="*/ 116 w 462"/>
                <a:gd name="T73" fmla="*/ 24 h 502"/>
                <a:gd name="T74" fmla="*/ 172 w 462"/>
                <a:gd name="T75" fmla="*/ 6 h 502"/>
                <a:gd name="T76" fmla="*/ 231 w 462"/>
                <a:gd name="T7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502">
                  <a:moveTo>
                    <a:pt x="231" y="110"/>
                  </a:moveTo>
                  <a:lnTo>
                    <a:pt x="210" y="110"/>
                  </a:lnTo>
                  <a:lnTo>
                    <a:pt x="193" y="116"/>
                  </a:lnTo>
                  <a:lnTo>
                    <a:pt x="174" y="123"/>
                  </a:lnTo>
                  <a:lnTo>
                    <a:pt x="158" y="137"/>
                  </a:lnTo>
                  <a:lnTo>
                    <a:pt x="145" y="154"/>
                  </a:lnTo>
                  <a:lnTo>
                    <a:pt x="135" y="179"/>
                  </a:lnTo>
                  <a:lnTo>
                    <a:pt x="129" y="212"/>
                  </a:lnTo>
                  <a:lnTo>
                    <a:pt x="127" y="252"/>
                  </a:lnTo>
                  <a:lnTo>
                    <a:pt x="129" y="291"/>
                  </a:lnTo>
                  <a:lnTo>
                    <a:pt x="135" y="323"/>
                  </a:lnTo>
                  <a:lnTo>
                    <a:pt x="145" y="348"/>
                  </a:lnTo>
                  <a:lnTo>
                    <a:pt x="158" y="366"/>
                  </a:lnTo>
                  <a:lnTo>
                    <a:pt x="174" y="379"/>
                  </a:lnTo>
                  <a:lnTo>
                    <a:pt x="193" y="387"/>
                  </a:lnTo>
                  <a:lnTo>
                    <a:pt x="210" y="393"/>
                  </a:lnTo>
                  <a:lnTo>
                    <a:pt x="231" y="393"/>
                  </a:lnTo>
                  <a:lnTo>
                    <a:pt x="251" y="393"/>
                  </a:lnTo>
                  <a:lnTo>
                    <a:pt x="270" y="387"/>
                  </a:lnTo>
                  <a:lnTo>
                    <a:pt x="287" y="379"/>
                  </a:lnTo>
                  <a:lnTo>
                    <a:pt x="302" y="366"/>
                  </a:lnTo>
                  <a:lnTo>
                    <a:pt x="316" y="348"/>
                  </a:lnTo>
                  <a:lnTo>
                    <a:pt x="326" y="323"/>
                  </a:lnTo>
                  <a:lnTo>
                    <a:pt x="333" y="291"/>
                  </a:lnTo>
                  <a:lnTo>
                    <a:pt x="335" y="252"/>
                  </a:lnTo>
                  <a:lnTo>
                    <a:pt x="333" y="212"/>
                  </a:lnTo>
                  <a:lnTo>
                    <a:pt x="326" y="179"/>
                  </a:lnTo>
                  <a:lnTo>
                    <a:pt x="316" y="154"/>
                  </a:lnTo>
                  <a:lnTo>
                    <a:pt x="302" y="137"/>
                  </a:lnTo>
                  <a:lnTo>
                    <a:pt x="287" y="123"/>
                  </a:lnTo>
                  <a:lnTo>
                    <a:pt x="270" y="116"/>
                  </a:lnTo>
                  <a:lnTo>
                    <a:pt x="251" y="110"/>
                  </a:lnTo>
                  <a:lnTo>
                    <a:pt x="231" y="110"/>
                  </a:lnTo>
                  <a:close/>
                  <a:moveTo>
                    <a:pt x="231" y="0"/>
                  </a:moveTo>
                  <a:lnTo>
                    <a:pt x="260" y="2"/>
                  </a:lnTo>
                  <a:lnTo>
                    <a:pt x="289" y="6"/>
                  </a:lnTo>
                  <a:lnTo>
                    <a:pt x="318" y="14"/>
                  </a:lnTo>
                  <a:lnTo>
                    <a:pt x="347" y="24"/>
                  </a:lnTo>
                  <a:lnTo>
                    <a:pt x="374" y="39"/>
                  </a:lnTo>
                  <a:lnTo>
                    <a:pt x="397" y="60"/>
                  </a:lnTo>
                  <a:lnTo>
                    <a:pt x="418" y="85"/>
                  </a:lnTo>
                  <a:lnTo>
                    <a:pt x="437" y="116"/>
                  </a:lnTo>
                  <a:lnTo>
                    <a:pt x="451" y="154"/>
                  </a:lnTo>
                  <a:lnTo>
                    <a:pt x="458" y="198"/>
                  </a:lnTo>
                  <a:lnTo>
                    <a:pt x="462" y="252"/>
                  </a:lnTo>
                  <a:lnTo>
                    <a:pt x="458" y="304"/>
                  </a:lnTo>
                  <a:lnTo>
                    <a:pt x="451" y="348"/>
                  </a:lnTo>
                  <a:lnTo>
                    <a:pt x="437" y="387"/>
                  </a:lnTo>
                  <a:lnTo>
                    <a:pt x="418" y="418"/>
                  </a:lnTo>
                  <a:lnTo>
                    <a:pt x="397" y="443"/>
                  </a:lnTo>
                  <a:lnTo>
                    <a:pt x="374" y="464"/>
                  </a:lnTo>
                  <a:lnTo>
                    <a:pt x="347" y="479"/>
                  </a:lnTo>
                  <a:lnTo>
                    <a:pt x="318" y="489"/>
                  </a:lnTo>
                  <a:lnTo>
                    <a:pt x="289" y="496"/>
                  </a:lnTo>
                  <a:lnTo>
                    <a:pt x="260" y="500"/>
                  </a:lnTo>
                  <a:lnTo>
                    <a:pt x="231" y="502"/>
                  </a:lnTo>
                  <a:lnTo>
                    <a:pt x="202" y="500"/>
                  </a:lnTo>
                  <a:lnTo>
                    <a:pt x="172" y="496"/>
                  </a:lnTo>
                  <a:lnTo>
                    <a:pt x="143" y="489"/>
                  </a:lnTo>
                  <a:lnTo>
                    <a:pt x="116" y="479"/>
                  </a:lnTo>
                  <a:lnTo>
                    <a:pt x="89" y="464"/>
                  </a:lnTo>
                  <a:lnTo>
                    <a:pt x="64" y="443"/>
                  </a:lnTo>
                  <a:lnTo>
                    <a:pt x="43" y="418"/>
                  </a:lnTo>
                  <a:lnTo>
                    <a:pt x="25" y="387"/>
                  </a:lnTo>
                  <a:lnTo>
                    <a:pt x="12" y="348"/>
                  </a:lnTo>
                  <a:lnTo>
                    <a:pt x="2" y="304"/>
                  </a:lnTo>
                  <a:lnTo>
                    <a:pt x="0" y="252"/>
                  </a:lnTo>
                  <a:lnTo>
                    <a:pt x="2" y="198"/>
                  </a:lnTo>
                  <a:lnTo>
                    <a:pt x="12" y="154"/>
                  </a:lnTo>
                  <a:lnTo>
                    <a:pt x="25" y="116"/>
                  </a:lnTo>
                  <a:lnTo>
                    <a:pt x="43" y="85"/>
                  </a:lnTo>
                  <a:lnTo>
                    <a:pt x="64" y="60"/>
                  </a:lnTo>
                  <a:lnTo>
                    <a:pt x="89" y="39"/>
                  </a:lnTo>
                  <a:lnTo>
                    <a:pt x="116" y="24"/>
                  </a:lnTo>
                  <a:lnTo>
                    <a:pt x="143" y="14"/>
                  </a:lnTo>
                  <a:lnTo>
                    <a:pt x="172" y="6"/>
                  </a:lnTo>
                  <a:lnTo>
                    <a:pt x="202" y="2"/>
                  </a:lnTo>
                  <a:lnTo>
                    <a:pt x="231"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2" name="Freeform 21"/>
            <p:cNvSpPr>
              <a:spLocks/>
            </p:cNvSpPr>
            <p:nvPr/>
          </p:nvSpPr>
          <p:spPr bwMode="auto">
            <a:xfrm>
              <a:off x="3887" y="2243"/>
              <a:ext cx="177" cy="250"/>
            </a:xfrm>
            <a:custGeom>
              <a:avLst/>
              <a:gdLst>
                <a:gd name="T0" fmla="*/ 229 w 354"/>
                <a:gd name="T1" fmla="*/ 4 h 500"/>
                <a:gd name="T2" fmla="*/ 316 w 354"/>
                <a:gd name="T3" fmla="*/ 33 h 500"/>
                <a:gd name="T4" fmla="*/ 277 w 354"/>
                <a:gd name="T5" fmla="*/ 125 h 500"/>
                <a:gd name="T6" fmla="*/ 200 w 354"/>
                <a:gd name="T7" fmla="*/ 108 h 500"/>
                <a:gd name="T8" fmla="*/ 167 w 354"/>
                <a:gd name="T9" fmla="*/ 112 h 500"/>
                <a:gd name="T10" fmla="*/ 139 w 354"/>
                <a:gd name="T11" fmla="*/ 125 h 500"/>
                <a:gd name="T12" fmla="*/ 127 w 354"/>
                <a:gd name="T13" fmla="*/ 150 h 500"/>
                <a:gd name="T14" fmla="*/ 140 w 354"/>
                <a:gd name="T15" fmla="*/ 171 h 500"/>
                <a:gd name="T16" fmla="*/ 171 w 354"/>
                <a:gd name="T17" fmla="*/ 183 h 500"/>
                <a:gd name="T18" fmla="*/ 215 w 354"/>
                <a:gd name="T19" fmla="*/ 195 h 500"/>
                <a:gd name="T20" fmla="*/ 264 w 354"/>
                <a:gd name="T21" fmla="*/ 212 h 500"/>
                <a:gd name="T22" fmla="*/ 308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6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5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29" y="4"/>
                  </a:lnTo>
                  <a:lnTo>
                    <a:pt x="275" y="16"/>
                  </a:lnTo>
                  <a:lnTo>
                    <a:pt x="316" y="33"/>
                  </a:lnTo>
                  <a:lnTo>
                    <a:pt x="316" y="145"/>
                  </a:lnTo>
                  <a:lnTo>
                    <a:pt x="277" y="125"/>
                  </a:lnTo>
                  <a:lnTo>
                    <a:pt x="239" y="112"/>
                  </a:lnTo>
                  <a:lnTo>
                    <a:pt x="200" y="108"/>
                  </a:lnTo>
                  <a:lnTo>
                    <a:pt x="185" y="110"/>
                  </a:lnTo>
                  <a:lnTo>
                    <a:pt x="167" y="112"/>
                  </a:lnTo>
                  <a:lnTo>
                    <a:pt x="152" y="118"/>
                  </a:lnTo>
                  <a:lnTo>
                    <a:pt x="139" y="125"/>
                  </a:lnTo>
                  <a:lnTo>
                    <a:pt x="131" y="135"/>
                  </a:lnTo>
                  <a:lnTo>
                    <a:pt x="127" y="150"/>
                  </a:lnTo>
                  <a:lnTo>
                    <a:pt x="131" y="162"/>
                  </a:lnTo>
                  <a:lnTo>
                    <a:pt x="140" y="171"/>
                  </a:lnTo>
                  <a:lnTo>
                    <a:pt x="154" y="177"/>
                  </a:lnTo>
                  <a:lnTo>
                    <a:pt x="171" y="183"/>
                  </a:lnTo>
                  <a:lnTo>
                    <a:pt x="192" y="189"/>
                  </a:lnTo>
                  <a:lnTo>
                    <a:pt x="215" y="195"/>
                  </a:lnTo>
                  <a:lnTo>
                    <a:pt x="241" y="202"/>
                  </a:lnTo>
                  <a:lnTo>
                    <a:pt x="264" y="212"/>
                  </a:lnTo>
                  <a:lnTo>
                    <a:pt x="287" y="223"/>
                  </a:lnTo>
                  <a:lnTo>
                    <a:pt x="308"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1" y="489"/>
                  </a:lnTo>
                  <a:lnTo>
                    <a:pt x="42" y="473"/>
                  </a:lnTo>
                  <a:lnTo>
                    <a:pt x="6" y="454"/>
                  </a:lnTo>
                  <a:lnTo>
                    <a:pt x="6" y="335"/>
                  </a:lnTo>
                  <a:lnTo>
                    <a:pt x="42" y="360"/>
                  </a:lnTo>
                  <a:lnTo>
                    <a:pt x="79" y="377"/>
                  </a:lnTo>
                  <a:lnTo>
                    <a:pt x="117" y="389"/>
                  </a:lnTo>
                  <a:lnTo>
                    <a:pt x="158" y="391"/>
                  </a:lnTo>
                  <a:lnTo>
                    <a:pt x="179" y="391"/>
                  </a:lnTo>
                  <a:lnTo>
                    <a:pt x="196" y="385"/>
                  </a:lnTo>
                  <a:lnTo>
                    <a:pt x="212" y="377"/>
                  </a:lnTo>
                  <a:lnTo>
                    <a:pt x="223" y="366"/>
                  </a:lnTo>
                  <a:lnTo>
                    <a:pt x="227" y="350"/>
                  </a:lnTo>
                  <a:lnTo>
                    <a:pt x="223" y="337"/>
                  </a:lnTo>
                  <a:lnTo>
                    <a:pt x="214" y="327"/>
                  </a:lnTo>
                  <a:lnTo>
                    <a:pt x="200" y="320"/>
                  </a:lnTo>
                  <a:lnTo>
                    <a:pt x="181" y="314"/>
                  </a:lnTo>
                  <a:lnTo>
                    <a:pt x="162" y="308"/>
                  </a:lnTo>
                  <a:lnTo>
                    <a:pt x="139" y="302"/>
                  </a:lnTo>
                  <a:lnTo>
                    <a:pt x="114" y="295"/>
                  </a:lnTo>
                  <a:lnTo>
                    <a:pt x="89" y="285"/>
                  </a:lnTo>
                  <a:lnTo>
                    <a:pt x="65"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3" name="Freeform 22"/>
            <p:cNvSpPr>
              <a:spLocks/>
            </p:cNvSpPr>
            <p:nvPr/>
          </p:nvSpPr>
          <p:spPr bwMode="auto">
            <a:xfrm>
              <a:off x="3073" y="2025"/>
              <a:ext cx="1309" cy="906"/>
            </a:xfrm>
            <a:custGeom>
              <a:avLst/>
              <a:gdLst>
                <a:gd name="T0" fmla="*/ 2437 w 2618"/>
                <a:gd name="T1" fmla="*/ 61 h 1811"/>
                <a:gd name="T2" fmla="*/ 2533 w 2618"/>
                <a:gd name="T3" fmla="*/ 196 h 1811"/>
                <a:gd name="T4" fmla="*/ 2595 w 2618"/>
                <a:gd name="T5" fmla="*/ 346 h 1811"/>
                <a:gd name="T6" fmla="*/ 2618 w 2618"/>
                <a:gd name="T7" fmla="*/ 504 h 1811"/>
                <a:gd name="T8" fmla="*/ 2608 w 2618"/>
                <a:gd name="T9" fmla="*/ 665 h 1811"/>
                <a:gd name="T10" fmla="*/ 2560 w 2618"/>
                <a:gd name="T11" fmla="*/ 827 h 1811"/>
                <a:gd name="T12" fmla="*/ 2481 w 2618"/>
                <a:gd name="T13" fmla="*/ 971 h 1811"/>
                <a:gd name="T14" fmla="*/ 2364 w 2618"/>
                <a:gd name="T15" fmla="*/ 1103 h 1811"/>
                <a:gd name="T16" fmla="*/ 2198 w 2618"/>
                <a:gd name="T17" fmla="*/ 1238 h 1811"/>
                <a:gd name="T18" fmla="*/ 1993 w 2618"/>
                <a:gd name="T19" fmla="*/ 1369 h 1811"/>
                <a:gd name="T20" fmla="*/ 1752 w 2618"/>
                <a:gd name="T21" fmla="*/ 1490 h 1811"/>
                <a:gd name="T22" fmla="*/ 1481 w 2618"/>
                <a:gd name="T23" fmla="*/ 1600 h 1811"/>
                <a:gd name="T24" fmla="*/ 1185 w 2618"/>
                <a:gd name="T25" fmla="*/ 1690 h 1811"/>
                <a:gd name="T26" fmla="*/ 867 w 2618"/>
                <a:gd name="T27" fmla="*/ 1759 h 1811"/>
                <a:gd name="T28" fmla="*/ 534 w 2618"/>
                <a:gd name="T29" fmla="*/ 1801 h 1811"/>
                <a:gd name="T30" fmla="*/ 192 w 2618"/>
                <a:gd name="T31" fmla="*/ 1811 h 1811"/>
                <a:gd name="T32" fmla="*/ 0 w 2618"/>
                <a:gd name="T33" fmla="*/ 1794 h 1811"/>
                <a:gd name="T34" fmla="*/ 146 w 2618"/>
                <a:gd name="T35" fmla="*/ 1769 h 1811"/>
                <a:gd name="T36" fmla="*/ 309 w 2618"/>
                <a:gd name="T37" fmla="*/ 1738 h 1811"/>
                <a:gd name="T38" fmla="*/ 488 w 2618"/>
                <a:gd name="T39" fmla="*/ 1699 h 1811"/>
                <a:gd name="T40" fmla="*/ 677 w 2618"/>
                <a:gd name="T41" fmla="*/ 1653 h 1811"/>
                <a:gd name="T42" fmla="*/ 871 w 2618"/>
                <a:gd name="T43" fmla="*/ 1600 h 1811"/>
                <a:gd name="T44" fmla="*/ 1069 w 2618"/>
                <a:gd name="T45" fmla="*/ 1536 h 1811"/>
                <a:gd name="T46" fmla="*/ 1267 w 2618"/>
                <a:gd name="T47" fmla="*/ 1465 h 1811"/>
                <a:gd name="T48" fmla="*/ 1462 w 2618"/>
                <a:gd name="T49" fmla="*/ 1382 h 1811"/>
                <a:gd name="T50" fmla="*/ 1646 w 2618"/>
                <a:gd name="T51" fmla="*/ 1288 h 1811"/>
                <a:gd name="T52" fmla="*/ 1821 w 2618"/>
                <a:gd name="T53" fmla="*/ 1184 h 1811"/>
                <a:gd name="T54" fmla="*/ 1979 w 2618"/>
                <a:gd name="T55" fmla="*/ 1069 h 1811"/>
                <a:gd name="T56" fmla="*/ 2119 w 2618"/>
                <a:gd name="T57" fmla="*/ 942 h 1811"/>
                <a:gd name="T58" fmla="*/ 2235 w 2618"/>
                <a:gd name="T59" fmla="*/ 802 h 1811"/>
                <a:gd name="T60" fmla="*/ 2325 w 2618"/>
                <a:gd name="T61" fmla="*/ 648 h 1811"/>
                <a:gd name="T62" fmla="*/ 2385 w 2618"/>
                <a:gd name="T63" fmla="*/ 480 h 1811"/>
                <a:gd name="T64" fmla="*/ 2410 w 2618"/>
                <a:gd name="T65" fmla="*/ 300 h 1811"/>
                <a:gd name="T66" fmla="*/ 2398 w 2618"/>
                <a:gd name="T67" fmla="*/ 104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8" h="1811">
                  <a:moveTo>
                    <a:pt x="2377" y="0"/>
                  </a:moveTo>
                  <a:lnTo>
                    <a:pt x="2437" y="61"/>
                  </a:lnTo>
                  <a:lnTo>
                    <a:pt x="2491" y="127"/>
                  </a:lnTo>
                  <a:lnTo>
                    <a:pt x="2533" y="196"/>
                  </a:lnTo>
                  <a:lnTo>
                    <a:pt x="2568" y="269"/>
                  </a:lnTo>
                  <a:lnTo>
                    <a:pt x="2595" y="346"/>
                  </a:lnTo>
                  <a:lnTo>
                    <a:pt x="2610" y="423"/>
                  </a:lnTo>
                  <a:lnTo>
                    <a:pt x="2618" y="504"/>
                  </a:lnTo>
                  <a:lnTo>
                    <a:pt x="2618" y="584"/>
                  </a:lnTo>
                  <a:lnTo>
                    <a:pt x="2608" y="665"/>
                  </a:lnTo>
                  <a:lnTo>
                    <a:pt x="2589" y="746"/>
                  </a:lnTo>
                  <a:lnTo>
                    <a:pt x="2560" y="827"/>
                  </a:lnTo>
                  <a:lnTo>
                    <a:pt x="2523" y="905"/>
                  </a:lnTo>
                  <a:lnTo>
                    <a:pt x="2481" y="971"/>
                  </a:lnTo>
                  <a:lnTo>
                    <a:pt x="2429" y="1038"/>
                  </a:lnTo>
                  <a:lnTo>
                    <a:pt x="2364" y="1103"/>
                  </a:lnTo>
                  <a:lnTo>
                    <a:pt x="2287" y="1171"/>
                  </a:lnTo>
                  <a:lnTo>
                    <a:pt x="2198" y="1238"/>
                  </a:lnTo>
                  <a:lnTo>
                    <a:pt x="2100" y="1305"/>
                  </a:lnTo>
                  <a:lnTo>
                    <a:pt x="1993" y="1369"/>
                  </a:lnTo>
                  <a:lnTo>
                    <a:pt x="1877" y="1430"/>
                  </a:lnTo>
                  <a:lnTo>
                    <a:pt x="1752" y="1490"/>
                  </a:lnTo>
                  <a:lnTo>
                    <a:pt x="1621" y="1548"/>
                  </a:lnTo>
                  <a:lnTo>
                    <a:pt x="1481" y="1600"/>
                  </a:lnTo>
                  <a:lnTo>
                    <a:pt x="1337" y="1648"/>
                  </a:lnTo>
                  <a:lnTo>
                    <a:pt x="1185" y="1690"/>
                  </a:lnTo>
                  <a:lnTo>
                    <a:pt x="1029" y="1728"/>
                  </a:lnTo>
                  <a:lnTo>
                    <a:pt x="867" y="1759"/>
                  </a:lnTo>
                  <a:lnTo>
                    <a:pt x="704" y="1784"/>
                  </a:lnTo>
                  <a:lnTo>
                    <a:pt x="534" y="1801"/>
                  </a:lnTo>
                  <a:lnTo>
                    <a:pt x="365" y="1809"/>
                  </a:lnTo>
                  <a:lnTo>
                    <a:pt x="192" y="1811"/>
                  </a:lnTo>
                  <a:lnTo>
                    <a:pt x="19" y="1801"/>
                  </a:lnTo>
                  <a:lnTo>
                    <a:pt x="0" y="1794"/>
                  </a:lnTo>
                  <a:lnTo>
                    <a:pt x="69" y="1782"/>
                  </a:lnTo>
                  <a:lnTo>
                    <a:pt x="146" y="1769"/>
                  </a:lnTo>
                  <a:lnTo>
                    <a:pt x="225" y="1753"/>
                  </a:lnTo>
                  <a:lnTo>
                    <a:pt x="309" y="1738"/>
                  </a:lnTo>
                  <a:lnTo>
                    <a:pt x="396" y="1721"/>
                  </a:lnTo>
                  <a:lnTo>
                    <a:pt x="488" y="1699"/>
                  </a:lnTo>
                  <a:lnTo>
                    <a:pt x="581" y="1678"/>
                  </a:lnTo>
                  <a:lnTo>
                    <a:pt x="677" y="1653"/>
                  </a:lnTo>
                  <a:lnTo>
                    <a:pt x="773" y="1628"/>
                  </a:lnTo>
                  <a:lnTo>
                    <a:pt x="871" y="1600"/>
                  </a:lnTo>
                  <a:lnTo>
                    <a:pt x="971" y="1569"/>
                  </a:lnTo>
                  <a:lnTo>
                    <a:pt x="1069" y="1536"/>
                  </a:lnTo>
                  <a:lnTo>
                    <a:pt x="1169" y="1501"/>
                  </a:lnTo>
                  <a:lnTo>
                    <a:pt x="1267" y="1465"/>
                  </a:lnTo>
                  <a:lnTo>
                    <a:pt x="1365" y="1425"/>
                  </a:lnTo>
                  <a:lnTo>
                    <a:pt x="1462" y="1382"/>
                  </a:lnTo>
                  <a:lnTo>
                    <a:pt x="1556" y="1336"/>
                  </a:lnTo>
                  <a:lnTo>
                    <a:pt x="1646" y="1288"/>
                  </a:lnTo>
                  <a:lnTo>
                    <a:pt x="1737" y="1238"/>
                  </a:lnTo>
                  <a:lnTo>
                    <a:pt x="1821" y="1184"/>
                  </a:lnTo>
                  <a:lnTo>
                    <a:pt x="1902" y="1128"/>
                  </a:lnTo>
                  <a:lnTo>
                    <a:pt x="1979" y="1069"/>
                  </a:lnTo>
                  <a:lnTo>
                    <a:pt x="2052" y="1007"/>
                  </a:lnTo>
                  <a:lnTo>
                    <a:pt x="2119" y="942"/>
                  </a:lnTo>
                  <a:lnTo>
                    <a:pt x="2179" y="873"/>
                  </a:lnTo>
                  <a:lnTo>
                    <a:pt x="2235" y="802"/>
                  </a:lnTo>
                  <a:lnTo>
                    <a:pt x="2283" y="727"/>
                  </a:lnTo>
                  <a:lnTo>
                    <a:pt x="2325" y="648"/>
                  </a:lnTo>
                  <a:lnTo>
                    <a:pt x="2358" y="567"/>
                  </a:lnTo>
                  <a:lnTo>
                    <a:pt x="2385" y="480"/>
                  </a:lnTo>
                  <a:lnTo>
                    <a:pt x="2402" y="392"/>
                  </a:lnTo>
                  <a:lnTo>
                    <a:pt x="2410" y="300"/>
                  </a:lnTo>
                  <a:lnTo>
                    <a:pt x="2410" y="204"/>
                  </a:lnTo>
                  <a:lnTo>
                    <a:pt x="2398" y="104"/>
                  </a:lnTo>
                  <a:lnTo>
                    <a:pt x="2377"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4" name="Freeform 23"/>
            <p:cNvSpPr>
              <a:spLocks/>
            </p:cNvSpPr>
            <p:nvPr/>
          </p:nvSpPr>
          <p:spPr bwMode="auto">
            <a:xfrm>
              <a:off x="1702" y="1395"/>
              <a:ext cx="2764" cy="1076"/>
            </a:xfrm>
            <a:custGeom>
              <a:avLst/>
              <a:gdLst>
                <a:gd name="T0" fmla="*/ 2852 w 5528"/>
                <a:gd name="T1" fmla="*/ 1 h 2153"/>
                <a:gd name="T2" fmla="*/ 3229 w 5528"/>
                <a:gd name="T3" fmla="*/ 25 h 2153"/>
                <a:gd name="T4" fmla="*/ 3587 w 5528"/>
                <a:gd name="T5" fmla="*/ 71 h 2153"/>
                <a:gd name="T6" fmla="*/ 3924 w 5528"/>
                <a:gd name="T7" fmla="*/ 140 h 2153"/>
                <a:gd name="T8" fmla="*/ 4233 w 5528"/>
                <a:gd name="T9" fmla="*/ 232 h 2153"/>
                <a:gd name="T10" fmla="*/ 4518 w 5528"/>
                <a:gd name="T11" fmla="*/ 344 h 2153"/>
                <a:gd name="T12" fmla="*/ 4772 w 5528"/>
                <a:gd name="T13" fmla="*/ 474 h 2153"/>
                <a:gd name="T14" fmla="*/ 4993 w 5528"/>
                <a:gd name="T15" fmla="*/ 622 h 2153"/>
                <a:gd name="T16" fmla="*/ 5180 w 5528"/>
                <a:gd name="T17" fmla="*/ 788 h 2153"/>
                <a:gd name="T18" fmla="*/ 5330 w 5528"/>
                <a:gd name="T19" fmla="*/ 969 h 2153"/>
                <a:gd name="T20" fmla="*/ 5440 w 5528"/>
                <a:gd name="T21" fmla="*/ 1165 h 2153"/>
                <a:gd name="T22" fmla="*/ 5507 w 5528"/>
                <a:gd name="T23" fmla="*/ 1372 h 2153"/>
                <a:gd name="T24" fmla="*/ 5528 w 5528"/>
                <a:gd name="T25" fmla="*/ 1593 h 2153"/>
                <a:gd name="T26" fmla="*/ 5517 w 5528"/>
                <a:gd name="T27" fmla="*/ 1755 h 2153"/>
                <a:gd name="T28" fmla="*/ 5484 w 5528"/>
                <a:gd name="T29" fmla="*/ 1905 h 2153"/>
                <a:gd name="T30" fmla="*/ 5426 w 5528"/>
                <a:gd name="T31" fmla="*/ 2038 h 2153"/>
                <a:gd name="T32" fmla="*/ 5343 w 5528"/>
                <a:gd name="T33" fmla="*/ 2153 h 2153"/>
                <a:gd name="T34" fmla="*/ 5366 w 5528"/>
                <a:gd name="T35" fmla="*/ 2113 h 2153"/>
                <a:gd name="T36" fmla="*/ 5418 w 5528"/>
                <a:gd name="T37" fmla="*/ 1911 h 2153"/>
                <a:gd name="T38" fmla="*/ 5430 w 5528"/>
                <a:gd name="T39" fmla="*/ 1724 h 2153"/>
                <a:gd name="T40" fmla="*/ 5405 w 5528"/>
                <a:gd name="T41" fmla="*/ 1551 h 2153"/>
                <a:gd name="T42" fmla="*/ 5345 w 5528"/>
                <a:gd name="T43" fmla="*/ 1393 h 2153"/>
                <a:gd name="T44" fmla="*/ 5255 w 5528"/>
                <a:gd name="T45" fmla="*/ 1247 h 2153"/>
                <a:gd name="T46" fmla="*/ 5138 w 5528"/>
                <a:gd name="T47" fmla="*/ 1117 h 2153"/>
                <a:gd name="T48" fmla="*/ 4999 w 5528"/>
                <a:gd name="T49" fmla="*/ 997 h 2153"/>
                <a:gd name="T50" fmla="*/ 4837 w 5528"/>
                <a:gd name="T51" fmla="*/ 890 h 2153"/>
                <a:gd name="T52" fmla="*/ 4661 w 5528"/>
                <a:gd name="T53" fmla="*/ 794 h 2153"/>
                <a:gd name="T54" fmla="*/ 4470 w 5528"/>
                <a:gd name="T55" fmla="*/ 709 h 2153"/>
                <a:gd name="T56" fmla="*/ 4272 w 5528"/>
                <a:gd name="T57" fmla="*/ 634 h 2153"/>
                <a:gd name="T58" fmla="*/ 4064 w 5528"/>
                <a:gd name="T59" fmla="*/ 569 h 2153"/>
                <a:gd name="T60" fmla="*/ 3855 w 5528"/>
                <a:gd name="T61" fmla="*/ 513 h 2153"/>
                <a:gd name="T62" fmla="*/ 3645 w 5528"/>
                <a:gd name="T63" fmla="*/ 467 h 2153"/>
                <a:gd name="T64" fmla="*/ 3441 w 5528"/>
                <a:gd name="T65" fmla="*/ 428 h 2153"/>
                <a:gd name="T66" fmla="*/ 3241 w 5528"/>
                <a:gd name="T67" fmla="*/ 398 h 2153"/>
                <a:gd name="T68" fmla="*/ 3054 w 5528"/>
                <a:gd name="T69" fmla="*/ 374 h 2153"/>
                <a:gd name="T70" fmla="*/ 2879 w 5528"/>
                <a:gd name="T71" fmla="*/ 357 h 2153"/>
                <a:gd name="T72" fmla="*/ 2723 w 5528"/>
                <a:gd name="T73" fmla="*/ 348 h 2153"/>
                <a:gd name="T74" fmla="*/ 2587 w 5528"/>
                <a:gd name="T75" fmla="*/ 342 h 2153"/>
                <a:gd name="T76" fmla="*/ 2331 w 5528"/>
                <a:gd name="T77" fmla="*/ 340 h 2153"/>
                <a:gd name="T78" fmla="*/ 2089 w 5528"/>
                <a:gd name="T79" fmla="*/ 338 h 2153"/>
                <a:gd name="T80" fmla="*/ 1854 w 5528"/>
                <a:gd name="T81" fmla="*/ 344 h 2153"/>
                <a:gd name="T82" fmla="*/ 1623 w 5528"/>
                <a:gd name="T83" fmla="*/ 355 h 2153"/>
                <a:gd name="T84" fmla="*/ 1388 w 5528"/>
                <a:gd name="T85" fmla="*/ 378 h 2153"/>
                <a:gd name="T86" fmla="*/ 1146 w 5528"/>
                <a:gd name="T87" fmla="*/ 413 h 2153"/>
                <a:gd name="T88" fmla="*/ 892 w 5528"/>
                <a:gd name="T89" fmla="*/ 463 h 2153"/>
                <a:gd name="T90" fmla="*/ 619 w 5528"/>
                <a:gd name="T91" fmla="*/ 532 h 2153"/>
                <a:gd name="T92" fmla="*/ 325 w 5528"/>
                <a:gd name="T93" fmla="*/ 619 h 2153"/>
                <a:gd name="T94" fmla="*/ 0 w 5528"/>
                <a:gd name="T95" fmla="*/ 728 h 2153"/>
                <a:gd name="T96" fmla="*/ 17 w 5528"/>
                <a:gd name="T97" fmla="*/ 719 h 2153"/>
                <a:gd name="T98" fmla="*/ 67 w 5528"/>
                <a:gd name="T99" fmla="*/ 686 h 2153"/>
                <a:gd name="T100" fmla="*/ 148 w 5528"/>
                <a:gd name="T101" fmla="*/ 638 h 2153"/>
                <a:gd name="T102" fmla="*/ 259 w 5528"/>
                <a:gd name="T103" fmla="*/ 576 h 2153"/>
                <a:gd name="T104" fmla="*/ 402 w 5528"/>
                <a:gd name="T105" fmla="*/ 505 h 2153"/>
                <a:gd name="T106" fmla="*/ 571 w 5528"/>
                <a:gd name="T107" fmla="*/ 428 h 2153"/>
                <a:gd name="T108" fmla="*/ 769 w 5528"/>
                <a:gd name="T109" fmla="*/ 348 h 2153"/>
                <a:gd name="T110" fmla="*/ 994 w 5528"/>
                <a:gd name="T111" fmla="*/ 269 h 2153"/>
                <a:gd name="T112" fmla="*/ 1244 w 5528"/>
                <a:gd name="T113" fmla="*/ 194 h 2153"/>
                <a:gd name="T114" fmla="*/ 1521 w 5528"/>
                <a:gd name="T115" fmla="*/ 125 h 2153"/>
                <a:gd name="T116" fmla="*/ 1819 w 5528"/>
                <a:gd name="T117" fmla="*/ 69 h 2153"/>
                <a:gd name="T118" fmla="*/ 2142 w 5528"/>
                <a:gd name="T119" fmla="*/ 26 h 2153"/>
                <a:gd name="T120" fmla="*/ 2487 w 5528"/>
                <a:gd name="T121" fmla="*/ 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28" h="2153">
                  <a:moveTo>
                    <a:pt x="2668" y="0"/>
                  </a:moveTo>
                  <a:lnTo>
                    <a:pt x="2852" y="1"/>
                  </a:lnTo>
                  <a:lnTo>
                    <a:pt x="3043" y="9"/>
                  </a:lnTo>
                  <a:lnTo>
                    <a:pt x="3229" y="25"/>
                  </a:lnTo>
                  <a:lnTo>
                    <a:pt x="3412" y="46"/>
                  </a:lnTo>
                  <a:lnTo>
                    <a:pt x="3587" y="71"/>
                  </a:lnTo>
                  <a:lnTo>
                    <a:pt x="3758" y="103"/>
                  </a:lnTo>
                  <a:lnTo>
                    <a:pt x="3924" y="140"/>
                  </a:lnTo>
                  <a:lnTo>
                    <a:pt x="4082" y="184"/>
                  </a:lnTo>
                  <a:lnTo>
                    <a:pt x="4233" y="232"/>
                  </a:lnTo>
                  <a:lnTo>
                    <a:pt x="4380" y="286"/>
                  </a:lnTo>
                  <a:lnTo>
                    <a:pt x="4518" y="344"/>
                  </a:lnTo>
                  <a:lnTo>
                    <a:pt x="4649" y="407"/>
                  </a:lnTo>
                  <a:lnTo>
                    <a:pt x="4772" y="474"/>
                  </a:lnTo>
                  <a:lnTo>
                    <a:pt x="4886" y="546"/>
                  </a:lnTo>
                  <a:lnTo>
                    <a:pt x="4993" y="622"/>
                  </a:lnTo>
                  <a:lnTo>
                    <a:pt x="5091" y="703"/>
                  </a:lnTo>
                  <a:lnTo>
                    <a:pt x="5180" y="788"/>
                  </a:lnTo>
                  <a:lnTo>
                    <a:pt x="5259" y="876"/>
                  </a:lnTo>
                  <a:lnTo>
                    <a:pt x="5330" y="969"/>
                  </a:lnTo>
                  <a:lnTo>
                    <a:pt x="5390" y="1065"/>
                  </a:lnTo>
                  <a:lnTo>
                    <a:pt x="5440" y="1165"/>
                  </a:lnTo>
                  <a:lnTo>
                    <a:pt x="5478" y="1267"/>
                  </a:lnTo>
                  <a:lnTo>
                    <a:pt x="5507" y="1372"/>
                  </a:lnTo>
                  <a:lnTo>
                    <a:pt x="5522" y="1482"/>
                  </a:lnTo>
                  <a:lnTo>
                    <a:pt x="5528" y="1593"/>
                  </a:lnTo>
                  <a:lnTo>
                    <a:pt x="5526" y="1674"/>
                  </a:lnTo>
                  <a:lnTo>
                    <a:pt x="5517" y="1755"/>
                  </a:lnTo>
                  <a:lnTo>
                    <a:pt x="5503" y="1832"/>
                  </a:lnTo>
                  <a:lnTo>
                    <a:pt x="5484" y="1905"/>
                  </a:lnTo>
                  <a:lnTo>
                    <a:pt x="5457" y="1974"/>
                  </a:lnTo>
                  <a:lnTo>
                    <a:pt x="5426" y="2038"/>
                  </a:lnTo>
                  <a:lnTo>
                    <a:pt x="5388" y="2097"/>
                  </a:lnTo>
                  <a:lnTo>
                    <a:pt x="5343" y="2153"/>
                  </a:lnTo>
                  <a:lnTo>
                    <a:pt x="5357" y="2132"/>
                  </a:lnTo>
                  <a:lnTo>
                    <a:pt x="5366" y="2113"/>
                  </a:lnTo>
                  <a:lnTo>
                    <a:pt x="5399" y="2009"/>
                  </a:lnTo>
                  <a:lnTo>
                    <a:pt x="5418" y="1911"/>
                  </a:lnTo>
                  <a:lnTo>
                    <a:pt x="5430" y="1815"/>
                  </a:lnTo>
                  <a:lnTo>
                    <a:pt x="5430" y="1724"/>
                  </a:lnTo>
                  <a:lnTo>
                    <a:pt x="5422" y="1636"/>
                  </a:lnTo>
                  <a:lnTo>
                    <a:pt x="5405" y="1551"/>
                  </a:lnTo>
                  <a:lnTo>
                    <a:pt x="5378" y="1470"/>
                  </a:lnTo>
                  <a:lnTo>
                    <a:pt x="5345" y="1393"/>
                  </a:lnTo>
                  <a:lnTo>
                    <a:pt x="5303" y="1319"/>
                  </a:lnTo>
                  <a:lnTo>
                    <a:pt x="5255" y="1247"/>
                  </a:lnTo>
                  <a:lnTo>
                    <a:pt x="5199" y="1180"/>
                  </a:lnTo>
                  <a:lnTo>
                    <a:pt x="5138" y="1117"/>
                  </a:lnTo>
                  <a:lnTo>
                    <a:pt x="5070" y="1055"/>
                  </a:lnTo>
                  <a:lnTo>
                    <a:pt x="4999" y="997"/>
                  </a:lnTo>
                  <a:lnTo>
                    <a:pt x="4920" y="942"/>
                  </a:lnTo>
                  <a:lnTo>
                    <a:pt x="4837" y="890"/>
                  </a:lnTo>
                  <a:lnTo>
                    <a:pt x="4751" y="840"/>
                  </a:lnTo>
                  <a:lnTo>
                    <a:pt x="4661" y="794"/>
                  </a:lnTo>
                  <a:lnTo>
                    <a:pt x="4568" y="749"/>
                  </a:lnTo>
                  <a:lnTo>
                    <a:pt x="4470" y="709"/>
                  </a:lnTo>
                  <a:lnTo>
                    <a:pt x="4372" y="671"/>
                  </a:lnTo>
                  <a:lnTo>
                    <a:pt x="4272" y="634"/>
                  </a:lnTo>
                  <a:lnTo>
                    <a:pt x="4168" y="599"/>
                  </a:lnTo>
                  <a:lnTo>
                    <a:pt x="4064" y="569"/>
                  </a:lnTo>
                  <a:lnTo>
                    <a:pt x="3960" y="540"/>
                  </a:lnTo>
                  <a:lnTo>
                    <a:pt x="3855" y="513"/>
                  </a:lnTo>
                  <a:lnTo>
                    <a:pt x="3751" y="488"/>
                  </a:lnTo>
                  <a:lnTo>
                    <a:pt x="3645" y="467"/>
                  </a:lnTo>
                  <a:lnTo>
                    <a:pt x="3543" y="446"/>
                  </a:lnTo>
                  <a:lnTo>
                    <a:pt x="3441" y="428"/>
                  </a:lnTo>
                  <a:lnTo>
                    <a:pt x="3339" y="411"/>
                  </a:lnTo>
                  <a:lnTo>
                    <a:pt x="3241" y="398"/>
                  </a:lnTo>
                  <a:lnTo>
                    <a:pt x="3147" y="384"/>
                  </a:lnTo>
                  <a:lnTo>
                    <a:pt x="3054" y="374"/>
                  </a:lnTo>
                  <a:lnTo>
                    <a:pt x="2964" y="365"/>
                  </a:lnTo>
                  <a:lnTo>
                    <a:pt x="2879" y="357"/>
                  </a:lnTo>
                  <a:lnTo>
                    <a:pt x="2798" y="351"/>
                  </a:lnTo>
                  <a:lnTo>
                    <a:pt x="2723" y="348"/>
                  </a:lnTo>
                  <a:lnTo>
                    <a:pt x="2652" y="344"/>
                  </a:lnTo>
                  <a:lnTo>
                    <a:pt x="2587" y="342"/>
                  </a:lnTo>
                  <a:lnTo>
                    <a:pt x="2458" y="340"/>
                  </a:lnTo>
                  <a:lnTo>
                    <a:pt x="2331" y="340"/>
                  </a:lnTo>
                  <a:lnTo>
                    <a:pt x="2208" y="338"/>
                  </a:lnTo>
                  <a:lnTo>
                    <a:pt x="2089" y="338"/>
                  </a:lnTo>
                  <a:lnTo>
                    <a:pt x="1971" y="340"/>
                  </a:lnTo>
                  <a:lnTo>
                    <a:pt x="1854" y="344"/>
                  </a:lnTo>
                  <a:lnTo>
                    <a:pt x="1739" y="348"/>
                  </a:lnTo>
                  <a:lnTo>
                    <a:pt x="1623" y="355"/>
                  </a:lnTo>
                  <a:lnTo>
                    <a:pt x="1506" y="365"/>
                  </a:lnTo>
                  <a:lnTo>
                    <a:pt x="1388" y="378"/>
                  </a:lnTo>
                  <a:lnTo>
                    <a:pt x="1269" y="394"/>
                  </a:lnTo>
                  <a:lnTo>
                    <a:pt x="1146" y="413"/>
                  </a:lnTo>
                  <a:lnTo>
                    <a:pt x="1021" y="436"/>
                  </a:lnTo>
                  <a:lnTo>
                    <a:pt x="892" y="463"/>
                  </a:lnTo>
                  <a:lnTo>
                    <a:pt x="759" y="496"/>
                  </a:lnTo>
                  <a:lnTo>
                    <a:pt x="619" y="532"/>
                  </a:lnTo>
                  <a:lnTo>
                    <a:pt x="475" y="572"/>
                  </a:lnTo>
                  <a:lnTo>
                    <a:pt x="325" y="619"/>
                  </a:lnTo>
                  <a:lnTo>
                    <a:pt x="167" y="671"/>
                  </a:lnTo>
                  <a:lnTo>
                    <a:pt x="0" y="728"/>
                  </a:lnTo>
                  <a:lnTo>
                    <a:pt x="3" y="726"/>
                  </a:lnTo>
                  <a:lnTo>
                    <a:pt x="17" y="719"/>
                  </a:lnTo>
                  <a:lnTo>
                    <a:pt x="38" y="705"/>
                  </a:lnTo>
                  <a:lnTo>
                    <a:pt x="67" y="686"/>
                  </a:lnTo>
                  <a:lnTo>
                    <a:pt x="103" y="665"/>
                  </a:lnTo>
                  <a:lnTo>
                    <a:pt x="148" y="638"/>
                  </a:lnTo>
                  <a:lnTo>
                    <a:pt x="200" y="609"/>
                  </a:lnTo>
                  <a:lnTo>
                    <a:pt x="259" y="576"/>
                  </a:lnTo>
                  <a:lnTo>
                    <a:pt x="327" y="542"/>
                  </a:lnTo>
                  <a:lnTo>
                    <a:pt x="402" y="505"/>
                  </a:lnTo>
                  <a:lnTo>
                    <a:pt x="482" y="467"/>
                  </a:lnTo>
                  <a:lnTo>
                    <a:pt x="571" y="428"/>
                  </a:lnTo>
                  <a:lnTo>
                    <a:pt x="667" y="388"/>
                  </a:lnTo>
                  <a:lnTo>
                    <a:pt x="769" y="348"/>
                  </a:lnTo>
                  <a:lnTo>
                    <a:pt x="879" y="307"/>
                  </a:lnTo>
                  <a:lnTo>
                    <a:pt x="994" y="269"/>
                  </a:lnTo>
                  <a:lnTo>
                    <a:pt x="1117" y="230"/>
                  </a:lnTo>
                  <a:lnTo>
                    <a:pt x="1244" y="194"/>
                  </a:lnTo>
                  <a:lnTo>
                    <a:pt x="1379" y="157"/>
                  </a:lnTo>
                  <a:lnTo>
                    <a:pt x="1521" y="125"/>
                  </a:lnTo>
                  <a:lnTo>
                    <a:pt x="1667" y="96"/>
                  </a:lnTo>
                  <a:lnTo>
                    <a:pt x="1819" y="69"/>
                  </a:lnTo>
                  <a:lnTo>
                    <a:pt x="1979" y="46"/>
                  </a:lnTo>
                  <a:lnTo>
                    <a:pt x="2142" y="26"/>
                  </a:lnTo>
                  <a:lnTo>
                    <a:pt x="2312" y="13"/>
                  </a:lnTo>
                  <a:lnTo>
                    <a:pt x="2487" y="3"/>
                  </a:lnTo>
                  <a:lnTo>
                    <a:pt x="2668"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grpSp>
      <p:sp>
        <p:nvSpPr>
          <p:cNvPr id="4" name="Title 1"/>
          <p:cNvSpPr>
            <a:spLocks noGrp="1"/>
          </p:cNvSpPr>
          <p:nvPr>
            <p:ph type="ctrTitle"/>
          </p:nvPr>
        </p:nvSpPr>
        <p:spPr>
          <a:xfrm>
            <a:off x="684213" y="2744599"/>
            <a:ext cx="8101012" cy="1894076"/>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684213" y="4144859"/>
            <a:ext cx="8110953" cy="498393"/>
          </a:xfrm>
          <a:prstGeom prst="rect">
            <a:avLst/>
          </a:prstGeom>
        </p:spPr>
        <p:txBody>
          <a:bodyPr/>
          <a:lstStyle>
            <a:lvl1pPr>
              <a:defRPr sz="26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946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87"/>
            <a:ext cx="8229600" cy="1143000"/>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558278"/>
            <a:ext cx="8229600" cy="40803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1F5E57DC-CF3F-4637-A797-2B797BE1B9C5}" type="datetimeFigureOut">
              <a:rPr lang="en-US">
                <a:solidFill>
                  <a:srgbClr val="000000"/>
                </a:solidFill>
              </a:rPr>
              <a:pPr fontAlgn="base">
                <a:spcBef>
                  <a:spcPct val="0"/>
                </a:spcBef>
                <a:spcAft>
                  <a:spcPct val="0"/>
                </a:spcAft>
                <a:defRPr/>
              </a:pPr>
              <a:t>6/2/2021</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AB5FCDC6-356A-4947-A12F-2832E9653A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3718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6" name="Rectangle 5"/>
          <p:cNvSpPr/>
          <p:nvPr userDrawn="1"/>
        </p:nvSpPr>
        <p:spPr>
          <a:xfrm>
            <a:off x="7323138" y="5765800"/>
            <a:ext cx="1820862" cy="109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7" name="Picture 3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5175" y="198438"/>
            <a:ext cx="18716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4213" y="2744600"/>
            <a:ext cx="8101011" cy="1894075"/>
          </a:xfrm>
          <a:prstGeom prst="rect">
            <a:avLst/>
          </a:prstGeom>
        </p:spPr>
        <p:txBody>
          <a:bodyPr/>
          <a:lstStyle>
            <a:lvl1pPr>
              <a:defRPr sz="4800" baseline="0">
                <a:solidFill>
                  <a:schemeClr val="tx2"/>
                </a:solidFill>
              </a:defRPr>
            </a:lvl1pPr>
          </a:lstStyle>
          <a:p>
            <a:r>
              <a:rPr lang="en-US" dirty="0"/>
              <a:t>Click to edit Master title style</a:t>
            </a:r>
            <a:endParaRPr lang="en-GB" dirty="0"/>
          </a:p>
        </p:txBody>
      </p:sp>
      <p:sp>
        <p:nvSpPr>
          <p:cNvPr id="5" name="Subtitle 2"/>
          <p:cNvSpPr>
            <a:spLocks noGrp="1"/>
          </p:cNvSpPr>
          <p:nvPr>
            <p:ph type="subTitle" idx="1"/>
          </p:nvPr>
        </p:nvSpPr>
        <p:spPr>
          <a:xfrm>
            <a:off x="684947" y="4144860"/>
            <a:ext cx="8110177" cy="498393"/>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54907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Shapes 1)">
    <p:spTree>
      <p:nvGrpSpPr>
        <p:cNvPr id="1" name=""/>
        <p:cNvGrpSpPr/>
        <p:nvPr/>
      </p:nvGrpSpPr>
      <p:grpSpPr>
        <a:xfrm>
          <a:off x="0" y="0"/>
          <a:ext cx="0" cy="0"/>
          <a:chOff x="0" y="0"/>
          <a:chExt cx="0" cy="0"/>
        </a:xfrm>
      </p:grpSpPr>
      <p:grpSp>
        <p:nvGrpSpPr>
          <p:cNvPr id="6" name="Group 13"/>
          <p:cNvGrpSpPr/>
          <p:nvPr userDrawn="1"/>
        </p:nvGrpSpPr>
        <p:grpSpPr>
          <a:xfrm>
            <a:off x="0" y="-2655"/>
            <a:ext cx="9150805" cy="6858001"/>
            <a:chOff x="-6805" y="0"/>
            <a:chExt cx="9150805" cy="6858001"/>
          </a:xfrm>
          <a:solidFill>
            <a:schemeClr val="accent5">
              <a:alpha val="15000"/>
            </a:schemeClr>
          </a:solidFill>
        </p:grpSpPr>
        <p:sp>
          <p:nvSpPr>
            <p:cNvPr id="7" name="Freeform 6"/>
            <p:cNvSpPr/>
            <p:nvPr/>
          </p:nvSpPr>
          <p:spPr>
            <a:xfrm>
              <a:off x="6772436" y="0"/>
              <a:ext cx="1753464" cy="3994389"/>
            </a:xfrm>
            <a:custGeom>
              <a:avLst/>
              <a:gdLst>
                <a:gd name="connsiteX0" fmla="*/ 0 w 1753464"/>
                <a:gd name="connsiteY0" fmla="*/ 0 h 3994389"/>
                <a:gd name="connsiteX1" fmla="*/ 1175520 w 1753464"/>
                <a:gd name="connsiteY1" fmla="*/ 0 h 3994389"/>
                <a:gd name="connsiteX2" fmla="*/ 1264680 w 1753464"/>
                <a:gd name="connsiteY2" fmla="*/ 142590 h 3994389"/>
                <a:gd name="connsiteX3" fmla="*/ 1441778 w 1753464"/>
                <a:gd name="connsiteY3" fmla="*/ 496616 h 3994389"/>
                <a:gd name="connsiteX4" fmla="*/ 1576370 w 1753464"/>
                <a:gd name="connsiteY4" fmla="*/ 857722 h 3994389"/>
                <a:gd name="connsiteX5" fmla="*/ 1679084 w 1753464"/>
                <a:gd name="connsiteY5" fmla="*/ 1229448 h 3994389"/>
                <a:gd name="connsiteX6" fmla="*/ 1732212 w 1753464"/>
                <a:gd name="connsiteY6" fmla="*/ 1618877 h 3994389"/>
                <a:gd name="connsiteX7" fmla="*/ 1753464 w 1753464"/>
                <a:gd name="connsiteY7" fmla="*/ 2011846 h 3994389"/>
                <a:gd name="connsiteX8" fmla="*/ 1746380 w 1753464"/>
                <a:gd name="connsiteY8" fmla="*/ 2298606 h 3994389"/>
                <a:gd name="connsiteX9" fmla="*/ 1714504 w 1753464"/>
                <a:gd name="connsiteY9" fmla="*/ 2585367 h 3994389"/>
                <a:gd name="connsiteX10" fmla="*/ 1664916 w 1753464"/>
                <a:gd name="connsiteY10" fmla="*/ 2857967 h 3994389"/>
                <a:gd name="connsiteX11" fmla="*/ 1597620 w 1753464"/>
                <a:gd name="connsiteY11" fmla="*/ 3116406 h 3994389"/>
                <a:gd name="connsiteX12" fmla="*/ 1501990 w 1753464"/>
                <a:gd name="connsiteY12" fmla="*/ 3360683 h 3994389"/>
                <a:gd name="connsiteX13" fmla="*/ 1392190 w 1753464"/>
                <a:gd name="connsiteY13" fmla="*/ 3587260 h 3994389"/>
                <a:gd name="connsiteX14" fmla="*/ 1257598 w 1753464"/>
                <a:gd name="connsiteY14" fmla="*/ 3796135 h 3994389"/>
                <a:gd name="connsiteX15" fmla="*/ 1098212 w 1753464"/>
                <a:gd name="connsiteY15" fmla="*/ 3994389 h 3994389"/>
                <a:gd name="connsiteX16" fmla="*/ 1147798 w 1753464"/>
                <a:gd name="connsiteY16" fmla="*/ 3920044 h 3994389"/>
                <a:gd name="connsiteX17" fmla="*/ 1179676 w 1753464"/>
                <a:gd name="connsiteY17" fmla="*/ 3852780 h 3994389"/>
                <a:gd name="connsiteX18" fmla="*/ 1296560 w 1753464"/>
                <a:gd name="connsiteY18" fmla="*/ 3484592 h 3994389"/>
                <a:gd name="connsiteX19" fmla="*/ 1363854 w 1753464"/>
                <a:gd name="connsiteY19" fmla="*/ 3137647 h 3994389"/>
                <a:gd name="connsiteX20" fmla="*/ 1406356 w 1753464"/>
                <a:gd name="connsiteY20" fmla="*/ 2797782 h 3994389"/>
                <a:gd name="connsiteX21" fmla="*/ 1406356 w 1753464"/>
                <a:gd name="connsiteY21" fmla="*/ 2475620 h 3994389"/>
                <a:gd name="connsiteX22" fmla="*/ 1378022 w 1753464"/>
                <a:gd name="connsiteY22" fmla="*/ 2164077 h 3994389"/>
                <a:gd name="connsiteX23" fmla="*/ 1317810 w 1753464"/>
                <a:gd name="connsiteY23" fmla="*/ 1863155 h 3994389"/>
                <a:gd name="connsiteX24" fmla="*/ 1222178 w 1753464"/>
                <a:gd name="connsiteY24" fmla="*/ 1576394 h 3994389"/>
                <a:gd name="connsiteX25" fmla="*/ 1105296 w 1753464"/>
                <a:gd name="connsiteY25" fmla="*/ 1303794 h 3994389"/>
                <a:gd name="connsiteX26" fmla="*/ 956536 w 1753464"/>
                <a:gd name="connsiteY26" fmla="*/ 1041815 h 3994389"/>
                <a:gd name="connsiteX27" fmla="*/ 786524 w 1753464"/>
                <a:gd name="connsiteY27" fmla="*/ 786917 h 3994389"/>
                <a:gd name="connsiteX28" fmla="*/ 588178 w 1753464"/>
                <a:gd name="connsiteY28" fmla="*/ 549720 h 3994389"/>
                <a:gd name="connsiteX29" fmla="*/ 372122 w 1753464"/>
                <a:gd name="connsiteY29" fmla="*/ 326684 h 3994389"/>
                <a:gd name="connsiteX30" fmla="*/ 131274 w 1753464"/>
                <a:gd name="connsiteY30" fmla="*/ 107187 h 3994389"/>
                <a:gd name="connsiteX31" fmla="*/ 0 w 1753464"/>
                <a:gd name="connsiteY31" fmla="*/ 0 h 399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53464" h="3994389">
                  <a:moveTo>
                    <a:pt x="0" y="0"/>
                  </a:moveTo>
                  <a:lnTo>
                    <a:pt x="1175520" y="0"/>
                  </a:lnTo>
                  <a:lnTo>
                    <a:pt x="1264680" y="142590"/>
                  </a:lnTo>
                  <a:lnTo>
                    <a:pt x="1441778" y="496616"/>
                  </a:lnTo>
                  <a:lnTo>
                    <a:pt x="1576370" y="857722"/>
                  </a:lnTo>
                  <a:lnTo>
                    <a:pt x="1679084" y="1229448"/>
                  </a:lnTo>
                  <a:lnTo>
                    <a:pt x="1732212" y="1618877"/>
                  </a:lnTo>
                  <a:lnTo>
                    <a:pt x="1753464" y="2011846"/>
                  </a:lnTo>
                  <a:lnTo>
                    <a:pt x="1746380" y="2298606"/>
                  </a:lnTo>
                  <a:lnTo>
                    <a:pt x="1714504" y="2585367"/>
                  </a:lnTo>
                  <a:lnTo>
                    <a:pt x="1664916" y="2857967"/>
                  </a:lnTo>
                  <a:lnTo>
                    <a:pt x="1597620" y="3116406"/>
                  </a:lnTo>
                  <a:lnTo>
                    <a:pt x="1501990" y="3360683"/>
                  </a:lnTo>
                  <a:lnTo>
                    <a:pt x="1392190" y="3587260"/>
                  </a:lnTo>
                  <a:lnTo>
                    <a:pt x="1257598" y="3796135"/>
                  </a:lnTo>
                  <a:lnTo>
                    <a:pt x="1098212" y="3994389"/>
                  </a:lnTo>
                  <a:lnTo>
                    <a:pt x="1147798" y="3920044"/>
                  </a:lnTo>
                  <a:lnTo>
                    <a:pt x="1179676" y="3852780"/>
                  </a:lnTo>
                  <a:lnTo>
                    <a:pt x="1296560" y="3484592"/>
                  </a:lnTo>
                  <a:lnTo>
                    <a:pt x="1363854" y="3137647"/>
                  </a:lnTo>
                  <a:lnTo>
                    <a:pt x="1406356" y="2797782"/>
                  </a:lnTo>
                  <a:lnTo>
                    <a:pt x="1406356" y="2475620"/>
                  </a:lnTo>
                  <a:lnTo>
                    <a:pt x="1378022" y="2164077"/>
                  </a:lnTo>
                  <a:lnTo>
                    <a:pt x="1317810" y="1863155"/>
                  </a:lnTo>
                  <a:lnTo>
                    <a:pt x="1222178" y="1576394"/>
                  </a:lnTo>
                  <a:lnTo>
                    <a:pt x="1105296" y="1303794"/>
                  </a:lnTo>
                  <a:lnTo>
                    <a:pt x="956536" y="1041815"/>
                  </a:lnTo>
                  <a:lnTo>
                    <a:pt x="786524" y="786917"/>
                  </a:lnTo>
                  <a:lnTo>
                    <a:pt x="588178" y="549720"/>
                  </a:lnTo>
                  <a:lnTo>
                    <a:pt x="372122" y="326684"/>
                  </a:lnTo>
                  <a:lnTo>
                    <a:pt x="131274" y="10718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8" name="Freeform 7"/>
            <p:cNvSpPr/>
            <p:nvPr/>
          </p:nvSpPr>
          <p:spPr>
            <a:xfrm>
              <a:off x="378360" y="835013"/>
              <a:ext cx="7552500" cy="6022987"/>
            </a:xfrm>
            <a:custGeom>
              <a:avLst/>
              <a:gdLst>
                <a:gd name="connsiteX0" fmla="*/ 6698900 w 7552500"/>
                <a:gd name="connsiteY0" fmla="*/ 0 h 6022987"/>
                <a:gd name="connsiteX1" fmla="*/ 6911416 w 7552500"/>
                <a:gd name="connsiteY1" fmla="*/ 216176 h 6022987"/>
                <a:gd name="connsiteX2" fmla="*/ 7102678 w 7552500"/>
                <a:gd name="connsiteY2" fmla="*/ 450071 h 6022987"/>
                <a:gd name="connsiteX3" fmla="*/ 7251438 w 7552500"/>
                <a:gd name="connsiteY3" fmla="*/ 694597 h 6022987"/>
                <a:gd name="connsiteX4" fmla="*/ 7375404 w 7552500"/>
                <a:gd name="connsiteY4" fmla="*/ 953298 h 6022987"/>
                <a:gd name="connsiteX5" fmla="*/ 7471036 w 7552500"/>
                <a:gd name="connsiteY5" fmla="*/ 1226175 h 6022987"/>
                <a:gd name="connsiteX6" fmla="*/ 7524166 w 7552500"/>
                <a:gd name="connsiteY6" fmla="*/ 1499052 h 6022987"/>
                <a:gd name="connsiteX7" fmla="*/ 7552500 w 7552500"/>
                <a:gd name="connsiteY7" fmla="*/ 1786105 h 6022987"/>
                <a:gd name="connsiteX8" fmla="*/ 7552500 w 7552500"/>
                <a:gd name="connsiteY8" fmla="*/ 2069614 h 6022987"/>
                <a:gd name="connsiteX9" fmla="*/ 7517080 w 7552500"/>
                <a:gd name="connsiteY9" fmla="*/ 2356665 h 6022987"/>
                <a:gd name="connsiteX10" fmla="*/ 7449786 w 7552500"/>
                <a:gd name="connsiteY10" fmla="*/ 2643718 h 6022987"/>
                <a:gd name="connsiteX11" fmla="*/ 7347070 w 7552500"/>
                <a:gd name="connsiteY11" fmla="*/ 2930771 h 6022987"/>
                <a:gd name="connsiteX12" fmla="*/ 7216020 w 7552500"/>
                <a:gd name="connsiteY12" fmla="*/ 3207191 h 6022987"/>
                <a:gd name="connsiteX13" fmla="*/ 7067260 w 7552500"/>
                <a:gd name="connsiteY13" fmla="*/ 3441086 h 6022987"/>
                <a:gd name="connsiteX14" fmla="*/ 6883082 w 7552500"/>
                <a:gd name="connsiteY14" fmla="*/ 3678524 h 6022987"/>
                <a:gd name="connsiteX15" fmla="*/ 6652858 w 7552500"/>
                <a:gd name="connsiteY15" fmla="*/ 3908876 h 6022987"/>
                <a:gd name="connsiteX16" fmla="*/ 6380130 w 7552500"/>
                <a:gd name="connsiteY16" fmla="*/ 4149858 h 6022987"/>
                <a:gd name="connsiteX17" fmla="*/ 6064902 w 7552500"/>
                <a:gd name="connsiteY17" fmla="*/ 4387296 h 6022987"/>
                <a:gd name="connsiteX18" fmla="*/ 5717794 w 7552500"/>
                <a:gd name="connsiteY18" fmla="*/ 4624734 h 6022987"/>
                <a:gd name="connsiteX19" fmla="*/ 5338812 w 7552500"/>
                <a:gd name="connsiteY19" fmla="*/ 4851541 h 6022987"/>
                <a:gd name="connsiteX20" fmla="*/ 4927950 w 7552500"/>
                <a:gd name="connsiteY20" fmla="*/ 5067716 h 6022987"/>
                <a:gd name="connsiteX21" fmla="*/ 4485212 w 7552500"/>
                <a:gd name="connsiteY21" fmla="*/ 5280348 h 6022987"/>
                <a:gd name="connsiteX22" fmla="*/ 4021223 w 7552500"/>
                <a:gd name="connsiteY22" fmla="*/ 5485892 h 6022987"/>
                <a:gd name="connsiteX23" fmla="*/ 3525357 w 7552500"/>
                <a:gd name="connsiteY23" fmla="*/ 5670173 h 6022987"/>
                <a:gd name="connsiteX24" fmla="*/ 3015322 w 7552500"/>
                <a:gd name="connsiteY24" fmla="*/ 5840278 h 6022987"/>
                <a:gd name="connsiteX25" fmla="*/ 2476953 w 7552500"/>
                <a:gd name="connsiteY25" fmla="*/ 5989120 h 6022987"/>
                <a:gd name="connsiteX26" fmla="*/ 2337996 w 7552500"/>
                <a:gd name="connsiteY26" fmla="*/ 6022987 h 6022987"/>
                <a:gd name="connsiteX27" fmla="*/ 0 w 7552500"/>
                <a:gd name="connsiteY27" fmla="*/ 6022987 h 6022987"/>
                <a:gd name="connsiteX28" fmla="*/ 8246 w 7552500"/>
                <a:gd name="connsiteY28" fmla="*/ 6021014 h 6022987"/>
                <a:gd name="connsiteX29" fmla="*/ 337644 w 7552500"/>
                <a:gd name="connsiteY29" fmla="*/ 5946593 h 6022987"/>
                <a:gd name="connsiteX30" fmla="*/ 677667 w 7552500"/>
                <a:gd name="connsiteY30" fmla="*/ 5857996 h 6022987"/>
                <a:gd name="connsiteX31" fmla="*/ 1017689 w 7552500"/>
                <a:gd name="connsiteY31" fmla="*/ 5769401 h 6022987"/>
                <a:gd name="connsiteX32" fmla="*/ 1364796 w 7552500"/>
                <a:gd name="connsiteY32" fmla="*/ 5670173 h 6022987"/>
                <a:gd name="connsiteX33" fmla="*/ 1718986 w 7552500"/>
                <a:gd name="connsiteY33" fmla="*/ 5560312 h 6022987"/>
                <a:gd name="connsiteX34" fmla="*/ 2066092 w 7552500"/>
                <a:gd name="connsiteY34" fmla="*/ 5443365 h 6022987"/>
                <a:gd name="connsiteX35" fmla="*/ 2420283 w 7552500"/>
                <a:gd name="connsiteY35" fmla="*/ 5319330 h 6022987"/>
                <a:gd name="connsiteX36" fmla="*/ 2767388 w 7552500"/>
                <a:gd name="connsiteY36" fmla="*/ 5191751 h 6022987"/>
                <a:gd name="connsiteX37" fmla="*/ 3114496 w 7552500"/>
                <a:gd name="connsiteY37" fmla="*/ 5049997 h 6022987"/>
                <a:gd name="connsiteX38" fmla="*/ 3458060 w 7552500"/>
                <a:gd name="connsiteY38" fmla="*/ 4897611 h 6022987"/>
                <a:gd name="connsiteX39" fmla="*/ 3790999 w 7552500"/>
                <a:gd name="connsiteY39" fmla="*/ 4734594 h 6022987"/>
                <a:gd name="connsiteX40" fmla="*/ 4109771 w 7552500"/>
                <a:gd name="connsiteY40" fmla="*/ 4564489 h 6022987"/>
                <a:gd name="connsiteX41" fmla="*/ 4432084 w 7552500"/>
                <a:gd name="connsiteY41" fmla="*/ 4387296 h 6022987"/>
                <a:gd name="connsiteX42" fmla="*/ 4729604 w 7552500"/>
                <a:gd name="connsiteY42" fmla="*/ 4195927 h 6022987"/>
                <a:gd name="connsiteX43" fmla="*/ 5016498 w 7552500"/>
                <a:gd name="connsiteY43" fmla="*/ 3997471 h 6022987"/>
                <a:gd name="connsiteX44" fmla="*/ 5289224 w 7552500"/>
                <a:gd name="connsiteY44" fmla="*/ 3788384 h 6022987"/>
                <a:gd name="connsiteX45" fmla="*/ 5547784 w 7552500"/>
                <a:gd name="connsiteY45" fmla="*/ 3568665 h 6022987"/>
                <a:gd name="connsiteX46" fmla="*/ 5785090 w 7552500"/>
                <a:gd name="connsiteY46" fmla="*/ 3338314 h 6022987"/>
                <a:gd name="connsiteX47" fmla="*/ 5997606 w 7552500"/>
                <a:gd name="connsiteY47" fmla="*/ 3093788 h 6022987"/>
                <a:gd name="connsiteX48" fmla="*/ 6195950 w 7552500"/>
                <a:gd name="connsiteY48" fmla="*/ 2842174 h 6022987"/>
                <a:gd name="connsiteX49" fmla="*/ 6365962 w 7552500"/>
                <a:gd name="connsiteY49" fmla="*/ 2576384 h 6022987"/>
                <a:gd name="connsiteX50" fmla="*/ 6514722 w 7552500"/>
                <a:gd name="connsiteY50" fmla="*/ 2296420 h 6022987"/>
                <a:gd name="connsiteX51" fmla="*/ 6631608 w 7552500"/>
                <a:gd name="connsiteY51" fmla="*/ 2009367 h 6022987"/>
                <a:gd name="connsiteX52" fmla="*/ 6727238 w 7552500"/>
                <a:gd name="connsiteY52" fmla="*/ 1701052 h 6022987"/>
                <a:gd name="connsiteX53" fmla="*/ 6787450 w 7552500"/>
                <a:gd name="connsiteY53" fmla="*/ 1389193 h 6022987"/>
                <a:gd name="connsiteX54" fmla="*/ 6815784 w 7552500"/>
                <a:gd name="connsiteY54" fmla="*/ 1063157 h 6022987"/>
                <a:gd name="connsiteX55" fmla="*/ 6815784 w 7552500"/>
                <a:gd name="connsiteY55" fmla="*/ 722948 h 6022987"/>
                <a:gd name="connsiteX56" fmla="*/ 6773280 w 7552500"/>
                <a:gd name="connsiteY56" fmla="*/ 368561 h 6022987"/>
                <a:gd name="connsiteX57" fmla="*/ 6698900 w 7552500"/>
                <a:gd name="connsiteY57" fmla="*/ 0 h 60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552500" h="6022987">
                  <a:moveTo>
                    <a:pt x="6698900" y="0"/>
                  </a:moveTo>
                  <a:lnTo>
                    <a:pt x="6911416" y="216176"/>
                  </a:lnTo>
                  <a:lnTo>
                    <a:pt x="7102678" y="450071"/>
                  </a:lnTo>
                  <a:lnTo>
                    <a:pt x="7251438" y="694597"/>
                  </a:lnTo>
                  <a:lnTo>
                    <a:pt x="7375404" y="953298"/>
                  </a:lnTo>
                  <a:lnTo>
                    <a:pt x="7471036" y="1226175"/>
                  </a:lnTo>
                  <a:lnTo>
                    <a:pt x="7524166" y="1499052"/>
                  </a:lnTo>
                  <a:lnTo>
                    <a:pt x="7552500" y="1786105"/>
                  </a:lnTo>
                  <a:lnTo>
                    <a:pt x="7552500" y="2069614"/>
                  </a:lnTo>
                  <a:lnTo>
                    <a:pt x="7517080" y="2356665"/>
                  </a:lnTo>
                  <a:lnTo>
                    <a:pt x="7449786" y="2643718"/>
                  </a:lnTo>
                  <a:lnTo>
                    <a:pt x="7347070" y="2930771"/>
                  </a:lnTo>
                  <a:lnTo>
                    <a:pt x="7216020" y="3207191"/>
                  </a:lnTo>
                  <a:lnTo>
                    <a:pt x="7067260" y="3441086"/>
                  </a:lnTo>
                  <a:lnTo>
                    <a:pt x="6883082" y="3678524"/>
                  </a:lnTo>
                  <a:lnTo>
                    <a:pt x="6652858" y="3908876"/>
                  </a:lnTo>
                  <a:lnTo>
                    <a:pt x="6380130" y="4149858"/>
                  </a:lnTo>
                  <a:lnTo>
                    <a:pt x="6064902" y="4387296"/>
                  </a:lnTo>
                  <a:lnTo>
                    <a:pt x="5717794" y="4624734"/>
                  </a:lnTo>
                  <a:lnTo>
                    <a:pt x="5338812" y="4851541"/>
                  </a:lnTo>
                  <a:lnTo>
                    <a:pt x="4927950" y="5067716"/>
                  </a:lnTo>
                  <a:lnTo>
                    <a:pt x="4485212" y="5280348"/>
                  </a:lnTo>
                  <a:lnTo>
                    <a:pt x="4021223" y="5485892"/>
                  </a:lnTo>
                  <a:lnTo>
                    <a:pt x="3525357" y="5670173"/>
                  </a:lnTo>
                  <a:lnTo>
                    <a:pt x="3015322" y="5840278"/>
                  </a:lnTo>
                  <a:lnTo>
                    <a:pt x="2476953" y="5989120"/>
                  </a:lnTo>
                  <a:lnTo>
                    <a:pt x="2337996" y="6022987"/>
                  </a:lnTo>
                  <a:lnTo>
                    <a:pt x="0" y="6022987"/>
                  </a:lnTo>
                  <a:lnTo>
                    <a:pt x="8246" y="6021014"/>
                  </a:lnTo>
                  <a:lnTo>
                    <a:pt x="337644" y="5946593"/>
                  </a:lnTo>
                  <a:lnTo>
                    <a:pt x="677667" y="5857996"/>
                  </a:lnTo>
                  <a:lnTo>
                    <a:pt x="1017689" y="5769401"/>
                  </a:lnTo>
                  <a:lnTo>
                    <a:pt x="1364796" y="5670173"/>
                  </a:lnTo>
                  <a:lnTo>
                    <a:pt x="1718986" y="5560312"/>
                  </a:lnTo>
                  <a:lnTo>
                    <a:pt x="2066092" y="5443365"/>
                  </a:lnTo>
                  <a:lnTo>
                    <a:pt x="2420283" y="5319330"/>
                  </a:lnTo>
                  <a:lnTo>
                    <a:pt x="2767388" y="5191751"/>
                  </a:lnTo>
                  <a:lnTo>
                    <a:pt x="3114496" y="5049997"/>
                  </a:lnTo>
                  <a:lnTo>
                    <a:pt x="3458060" y="4897611"/>
                  </a:lnTo>
                  <a:lnTo>
                    <a:pt x="3790999" y="4734594"/>
                  </a:lnTo>
                  <a:lnTo>
                    <a:pt x="4109771" y="4564489"/>
                  </a:lnTo>
                  <a:lnTo>
                    <a:pt x="4432084" y="4387296"/>
                  </a:lnTo>
                  <a:lnTo>
                    <a:pt x="4729604" y="4195927"/>
                  </a:lnTo>
                  <a:lnTo>
                    <a:pt x="5016498" y="3997471"/>
                  </a:lnTo>
                  <a:lnTo>
                    <a:pt x="5289224" y="3788384"/>
                  </a:lnTo>
                  <a:lnTo>
                    <a:pt x="5547784" y="3568665"/>
                  </a:lnTo>
                  <a:lnTo>
                    <a:pt x="5785090" y="3338314"/>
                  </a:lnTo>
                  <a:lnTo>
                    <a:pt x="5997606" y="3093788"/>
                  </a:lnTo>
                  <a:lnTo>
                    <a:pt x="6195950" y="2842174"/>
                  </a:lnTo>
                  <a:lnTo>
                    <a:pt x="6365962" y="2576384"/>
                  </a:lnTo>
                  <a:lnTo>
                    <a:pt x="6514722" y="2296420"/>
                  </a:lnTo>
                  <a:lnTo>
                    <a:pt x="6631608" y="2009367"/>
                  </a:lnTo>
                  <a:lnTo>
                    <a:pt x="6727238" y="1701052"/>
                  </a:lnTo>
                  <a:lnTo>
                    <a:pt x="6787450" y="1389193"/>
                  </a:lnTo>
                  <a:lnTo>
                    <a:pt x="6815784" y="1063157"/>
                  </a:lnTo>
                  <a:lnTo>
                    <a:pt x="6815784" y="722948"/>
                  </a:lnTo>
                  <a:lnTo>
                    <a:pt x="6773280" y="368561"/>
                  </a:lnTo>
                  <a:lnTo>
                    <a:pt x="6698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Freeform 8"/>
            <p:cNvSpPr/>
            <p:nvPr/>
          </p:nvSpPr>
          <p:spPr>
            <a:xfrm>
              <a:off x="-6805" y="1"/>
              <a:ext cx="5943923" cy="2214323"/>
            </a:xfrm>
            <a:custGeom>
              <a:avLst/>
              <a:gdLst>
                <a:gd name="connsiteX0" fmla="*/ 5222470 w 5943923"/>
                <a:gd name="connsiteY0" fmla="*/ 0 h 2214323"/>
                <a:gd name="connsiteX1" fmla="*/ 5943923 w 5943923"/>
                <a:gd name="connsiteY1" fmla="*/ 0 h 2214323"/>
                <a:gd name="connsiteX2" fmla="*/ 5798629 w 5943923"/>
                <a:gd name="connsiteY2" fmla="*/ 314878 h 2214323"/>
                <a:gd name="connsiteX3" fmla="*/ 5604211 w 5943923"/>
                <a:gd name="connsiteY3" fmla="*/ 654851 h 2214323"/>
                <a:gd name="connsiteX4" fmla="*/ 5361552 w 5943923"/>
                <a:gd name="connsiteY4" fmla="*/ 971750 h 2214323"/>
                <a:gd name="connsiteX5" fmla="*/ 5093539 w 5943923"/>
                <a:gd name="connsiteY5" fmla="*/ 1268205 h 2214323"/>
                <a:gd name="connsiteX6" fmla="*/ 4881800 w 5943923"/>
                <a:gd name="connsiteY6" fmla="*/ 1468256 h 2214323"/>
                <a:gd name="connsiteX7" fmla="*/ 4652322 w 5943923"/>
                <a:gd name="connsiteY7" fmla="*/ 1650440 h 2214323"/>
                <a:gd name="connsiteX8" fmla="*/ 4420378 w 5943923"/>
                <a:gd name="connsiteY8" fmla="*/ 1809728 h 2214323"/>
                <a:gd name="connsiteX9" fmla="*/ 4185968 w 5943923"/>
                <a:gd name="connsiteY9" fmla="*/ 1946120 h 2214323"/>
                <a:gd name="connsiteX10" fmla="*/ 3941498 w 5943923"/>
                <a:gd name="connsiteY10" fmla="*/ 2051960 h 2214323"/>
                <a:gd name="connsiteX11" fmla="*/ 3699650 w 5943923"/>
                <a:gd name="connsiteY11" fmla="*/ 2134927 h 2214323"/>
                <a:gd name="connsiteX12" fmla="*/ 3452820 w 5943923"/>
                <a:gd name="connsiteY12" fmla="*/ 2187356 h 2214323"/>
                <a:gd name="connsiteX13" fmla="*/ 3195906 w 5943923"/>
                <a:gd name="connsiteY13" fmla="*/ 2214323 h 2214323"/>
                <a:gd name="connsiteX14" fmla="*/ 3284960 w 5943923"/>
                <a:gd name="connsiteY14" fmla="*/ 2196875 h 2214323"/>
                <a:gd name="connsiteX15" fmla="*/ 3356246 w 5943923"/>
                <a:gd name="connsiteY15" fmla="*/ 2171722 h 2214323"/>
                <a:gd name="connsiteX16" fmla="*/ 3705228 w 5943923"/>
                <a:gd name="connsiteY16" fmla="*/ 1992554 h 2214323"/>
                <a:gd name="connsiteX17" fmla="*/ 4003420 w 5943923"/>
                <a:gd name="connsiteY17" fmla="*/ 1792841 h 2214323"/>
                <a:gd name="connsiteX18" fmla="*/ 4278773 w 5943923"/>
                <a:gd name="connsiteY18" fmla="*/ 1580323 h 2214323"/>
                <a:gd name="connsiteX19" fmla="*/ 4510960 w 5943923"/>
                <a:gd name="connsiteY19" fmla="*/ 1349839 h 2214323"/>
                <a:gd name="connsiteX20" fmla="*/ 4715220 w 5943923"/>
                <a:gd name="connsiteY20" fmla="*/ 1106532 h 2214323"/>
                <a:gd name="connsiteX21" fmla="*/ 4889019 w 5943923"/>
                <a:gd name="connsiteY21" fmla="*/ 847847 h 2214323"/>
                <a:gd name="connsiteX22" fmla="*/ 5027275 w 5943923"/>
                <a:gd name="connsiteY22" fmla="*/ 573768 h 2214323"/>
                <a:gd name="connsiteX23" fmla="*/ 5140123 w 5943923"/>
                <a:gd name="connsiteY23" fmla="*/ 294503 h 2214323"/>
                <a:gd name="connsiteX24" fmla="*/ 4451435 w 5943923"/>
                <a:gd name="connsiteY24" fmla="*/ 0 h 2214323"/>
                <a:gd name="connsiteX25" fmla="*/ 4868621 w 5943923"/>
                <a:gd name="connsiteY25" fmla="*/ 0 h 2214323"/>
                <a:gd name="connsiteX26" fmla="*/ 4799993 w 5943923"/>
                <a:gd name="connsiteY26" fmla="*/ 277369 h 2214323"/>
                <a:gd name="connsiteX27" fmla="*/ 4702232 w 5943923"/>
                <a:gd name="connsiteY27" fmla="*/ 551793 h 2214323"/>
                <a:gd name="connsiteX28" fmla="*/ 4573988 w 5943923"/>
                <a:gd name="connsiteY28" fmla="*/ 815944 h 2214323"/>
                <a:gd name="connsiteX29" fmla="*/ 4415327 w 5943923"/>
                <a:gd name="connsiteY29" fmla="*/ 1049457 h 2214323"/>
                <a:gd name="connsiteX30" fmla="*/ 4228719 w 5943923"/>
                <a:gd name="connsiteY30" fmla="*/ 1275242 h 2214323"/>
                <a:gd name="connsiteX31" fmla="*/ 4024387 w 5943923"/>
                <a:gd name="connsiteY31" fmla="*/ 1478074 h 2214323"/>
                <a:gd name="connsiteX32" fmla="*/ 3792167 w 5943923"/>
                <a:gd name="connsiteY32" fmla="*/ 1657910 h 2214323"/>
                <a:gd name="connsiteX33" fmla="*/ 3537137 w 5943923"/>
                <a:gd name="connsiteY33" fmla="*/ 1814778 h 2214323"/>
                <a:gd name="connsiteX34" fmla="*/ 3256773 w 5943923"/>
                <a:gd name="connsiteY34" fmla="*/ 1946115 h 2214323"/>
                <a:gd name="connsiteX35" fmla="*/ 2963791 w 5943923"/>
                <a:gd name="connsiteY35" fmla="*/ 2049422 h 2214323"/>
                <a:gd name="connsiteX36" fmla="*/ 2688792 w 5943923"/>
                <a:gd name="connsiteY36" fmla="*/ 2109541 h 2214323"/>
                <a:gd name="connsiteX37" fmla="*/ 2385903 w 5943923"/>
                <a:gd name="connsiteY37" fmla="*/ 2146671 h 2214323"/>
                <a:gd name="connsiteX38" fmla="*/ 2055178 w 5943923"/>
                <a:gd name="connsiteY38" fmla="*/ 2145548 h 2214323"/>
                <a:gd name="connsiteX39" fmla="*/ 1686382 w 5943923"/>
                <a:gd name="connsiteY39" fmla="*/ 2121395 h 2214323"/>
                <a:gd name="connsiteX40" fmla="*/ 1289734 w 5943923"/>
                <a:gd name="connsiteY40" fmla="*/ 2064073 h 2214323"/>
                <a:gd name="connsiteX41" fmla="*/ 870279 w 5943923"/>
                <a:gd name="connsiteY41" fmla="*/ 1983779 h 2214323"/>
                <a:gd name="connsiteX42" fmla="*/ 435680 w 5943923"/>
                <a:gd name="connsiteY42" fmla="*/ 1872905 h 2214323"/>
                <a:gd name="connsiteX43" fmla="*/ 0 w 5943923"/>
                <a:gd name="connsiteY43" fmla="*/ 1735873 h 2214323"/>
                <a:gd name="connsiteX44" fmla="*/ 0 w 5943923"/>
                <a:gd name="connsiteY44" fmla="*/ 851475 h 2214323"/>
                <a:gd name="connsiteX45" fmla="*/ 121569 w 5943923"/>
                <a:gd name="connsiteY45" fmla="*/ 887279 h 2214323"/>
                <a:gd name="connsiteX46" fmla="*/ 472347 w 5943923"/>
                <a:gd name="connsiteY46" fmla="*/ 964797 h 2214323"/>
                <a:gd name="connsiteX47" fmla="*/ 820630 w 5943923"/>
                <a:gd name="connsiteY47" fmla="*/ 1029588 h 2214323"/>
                <a:gd name="connsiteX48" fmla="*/ 1166438 w 5943923"/>
                <a:gd name="connsiteY48" fmla="*/ 1076553 h 2214323"/>
                <a:gd name="connsiteX49" fmla="*/ 1509770 w 5943923"/>
                <a:gd name="connsiteY49" fmla="*/ 1105705 h 2214323"/>
                <a:gd name="connsiteX50" fmla="*/ 1845564 w 5943923"/>
                <a:gd name="connsiteY50" fmla="*/ 1111941 h 2214323"/>
                <a:gd name="connsiteX51" fmla="*/ 2173837 w 5943923"/>
                <a:gd name="connsiteY51" fmla="*/ 1090162 h 2214323"/>
                <a:gd name="connsiteX52" fmla="*/ 2497079 w 5943923"/>
                <a:gd name="connsiteY52" fmla="*/ 1053099 h 2214323"/>
                <a:gd name="connsiteX53" fmla="*/ 2810269 w 5943923"/>
                <a:gd name="connsiteY53" fmla="*/ 985477 h 2214323"/>
                <a:gd name="connsiteX54" fmla="*/ 3118474 w 5943923"/>
                <a:gd name="connsiteY54" fmla="*/ 892396 h 2214323"/>
                <a:gd name="connsiteX55" fmla="*/ 3408974 w 5943923"/>
                <a:gd name="connsiteY55" fmla="*/ 771270 h 2214323"/>
                <a:gd name="connsiteX56" fmla="*/ 3699600 w 5943923"/>
                <a:gd name="connsiteY56" fmla="*/ 619612 h 2214323"/>
                <a:gd name="connsiteX57" fmla="*/ 3967439 w 5943923"/>
                <a:gd name="connsiteY57" fmla="*/ 439899 h 2214323"/>
                <a:gd name="connsiteX58" fmla="*/ 4222690 w 5943923"/>
                <a:gd name="connsiteY58" fmla="*/ 227067 h 221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43923" h="2214323">
                  <a:moveTo>
                    <a:pt x="5222470" y="0"/>
                  </a:moveTo>
                  <a:lnTo>
                    <a:pt x="5943923" y="0"/>
                  </a:lnTo>
                  <a:lnTo>
                    <a:pt x="5798629" y="314878"/>
                  </a:lnTo>
                  <a:lnTo>
                    <a:pt x="5604211" y="654851"/>
                  </a:lnTo>
                  <a:lnTo>
                    <a:pt x="5361552" y="971750"/>
                  </a:lnTo>
                  <a:lnTo>
                    <a:pt x="5093539" y="1268205"/>
                  </a:lnTo>
                  <a:lnTo>
                    <a:pt x="4881800" y="1468256"/>
                  </a:lnTo>
                  <a:lnTo>
                    <a:pt x="4652322" y="1650440"/>
                  </a:lnTo>
                  <a:lnTo>
                    <a:pt x="4420378" y="1809728"/>
                  </a:lnTo>
                  <a:lnTo>
                    <a:pt x="4185968" y="1946120"/>
                  </a:lnTo>
                  <a:lnTo>
                    <a:pt x="3941498" y="2051960"/>
                  </a:lnTo>
                  <a:lnTo>
                    <a:pt x="3699650" y="2134927"/>
                  </a:lnTo>
                  <a:lnTo>
                    <a:pt x="3452820" y="2187356"/>
                  </a:lnTo>
                  <a:lnTo>
                    <a:pt x="3195906" y="2214323"/>
                  </a:lnTo>
                  <a:lnTo>
                    <a:pt x="3284960" y="2196875"/>
                  </a:lnTo>
                  <a:lnTo>
                    <a:pt x="3356246" y="2171722"/>
                  </a:lnTo>
                  <a:lnTo>
                    <a:pt x="3705228" y="1992554"/>
                  </a:lnTo>
                  <a:lnTo>
                    <a:pt x="4003420" y="1792841"/>
                  </a:lnTo>
                  <a:lnTo>
                    <a:pt x="4278773" y="1580323"/>
                  </a:lnTo>
                  <a:lnTo>
                    <a:pt x="4510960" y="1349839"/>
                  </a:lnTo>
                  <a:lnTo>
                    <a:pt x="4715220" y="1106532"/>
                  </a:lnTo>
                  <a:lnTo>
                    <a:pt x="4889019" y="847847"/>
                  </a:lnTo>
                  <a:lnTo>
                    <a:pt x="5027275" y="573768"/>
                  </a:lnTo>
                  <a:lnTo>
                    <a:pt x="5140123" y="294503"/>
                  </a:lnTo>
                  <a:close/>
                  <a:moveTo>
                    <a:pt x="4451435" y="0"/>
                  </a:moveTo>
                  <a:lnTo>
                    <a:pt x="4868621" y="0"/>
                  </a:lnTo>
                  <a:lnTo>
                    <a:pt x="4799993" y="277369"/>
                  </a:lnTo>
                  <a:lnTo>
                    <a:pt x="4702232" y="551793"/>
                  </a:lnTo>
                  <a:lnTo>
                    <a:pt x="4573988" y="815944"/>
                  </a:lnTo>
                  <a:lnTo>
                    <a:pt x="4415327" y="1049457"/>
                  </a:lnTo>
                  <a:lnTo>
                    <a:pt x="4228719" y="1275242"/>
                  </a:lnTo>
                  <a:lnTo>
                    <a:pt x="4024387" y="1478074"/>
                  </a:lnTo>
                  <a:lnTo>
                    <a:pt x="3792167" y="1657910"/>
                  </a:lnTo>
                  <a:lnTo>
                    <a:pt x="3537137" y="1814778"/>
                  </a:lnTo>
                  <a:lnTo>
                    <a:pt x="3256773" y="1946115"/>
                  </a:lnTo>
                  <a:lnTo>
                    <a:pt x="2963791" y="2049422"/>
                  </a:lnTo>
                  <a:lnTo>
                    <a:pt x="2688792" y="2109541"/>
                  </a:lnTo>
                  <a:lnTo>
                    <a:pt x="2385903" y="2146671"/>
                  </a:lnTo>
                  <a:lnTo>
                    <a:pt x="2055178" y="2145548"/>
                  </a:lnTo>
                  <a:lnTo>
                    <a:pt x="1686382" y="2121395"/>
                  </a:lnTo>
                  <a:lnTo>
                    <a:pt x="1289734" y="2064073"/>
                  </a:lnTo>
                  <a:lnTo>
                    <a:pt x="870279" y="1983779"/>
                  </a:lnTo>
                  <a:lnTo>
                    <a:pt x="435680" y="1872905"/>
                  </a:lnTo>
                  <a:lnTo>
                    <a:pt x="0" y="1735873"/>
                  </a:lnTo>
                  <a:lnTo>
                    <a:pt x="0" y="851475"/>
                  </a:lnTo>
                  <a:lnTo>
                    <a:pt x="121569" y="887279"/>
                  </a:lnTo>
                  <a:lnTo>
                    <a:pt x="472347" y="964797"/>
                  </a:lnTo>
                  <a:lnTo>
                    <a:pt x="820630" y="1029588"/>
                  </a:lnTo>
                  <a:lnTo>
                    <a:pt x="1166438" y="1076553"/>
                  </a:lnTo>
                  <a:lnTo>
                    <a:pt x="1509770" y="1105705"/>
                  </a:lnTo>
                  <a:lnTo>
                    <a:pt x="1845564" y="1111941"/>
                  </a:lnTo>
                  <a:lnTo>
                    <a:pt x="2173837" y="1090162"/>
                  </a:lnTo>
                  <a:lnTo>
                    <a:pt x="2497079" y="1053099"/>
                  </a:lnTo>
                  <a:lnTo>
                    <a:pt x="2810269" y="985477"/>
                  </a:lnTo>
                  <a:lnTo>
                    <a:pt x="3118474" y="892396"/>
                  </a:lnTo>
                  <a:lnTo>
                    <a:pt x="3408974" y="771270"/>
                  </a:lnTo>
                  <a:lnTo>
                    <a:pt x="3699600" y="619612"/>
                  </a:lnTo>
                  <a:lnTo>
                    <a:pt x="3967439" y="439899"/>
                  </a:lnTo>
                  <a:lnTo>
                    <a:pt x="4222690" y="2270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Freeform 9"/>
            <p:cNvSpPr/>
            <p:nvPr/>
          </p:nvSpPr>
          <p:spPr>
            <a:xfrm>
              <a:off x="5593118" y="5237032"/>
              <a:ext cx="3550882" cy="1620969"/>
            </a:xfrm>
            <a:custGeom>
              <a:avLst/>
              <a:gdLst>
                <a:gd name="connsiteX0" fmla="*/ 3550882 w 3550882"/>
                <a:gd name="connsiteY0" fmla="*/ 457396 h 1620969"/>
                <a:gd name="connsiteX1" fmla="*/ 3550882 w 3550882"/>
                <a:gd name="connsiteY1" fmla="*/ 1454920 h 1620969"/>
                <a:gd name="connsiteX2" fmla="*/ 3430610 w 3550882"/>
                <a:gd name="connsiteY2" fmla="*/ 1439037 h 1620969"/>
                <a:gd name="connsiteX3" fmla="*/ 3095480 w 3550882"/>
                <a:gd name="connsiteY3" fmla="*/ 1423818 h 1620969"/>
                <a:gd name="connsiteX4" fmla="*/ 2766088 w 3550882"/>
                <a:gd name="connsiteY4" fmla="*/ 1445140 h 1620969"/>
                <a:gd name="connsiteX5" fmla="*/ 2430808 w 3550882"/>
                <a:gd name="connsiteY5" fmla="*/ 1502238 h 1620969"/>
                <a:gd name="connsiteX6" fmla="*/ 2088716 w 3550882"/>
                <a:gd name="connsiteY6" fmla="*/ 1591550 h 1620969"/>
                <a:gd name="connsiteX7" fmla="*/ 2013922 w 3550882"/>
                <a:gd name="connsiteY7" fmla="*/ 1620969 h 1620969"/>
                <a:gd name="connsiteX8" fmla="*/ 1559467 w 3550882"/>
                <a:gd name="connsiteY8" fmla="*/ 1620969 h 1620969"/>
                <a:gd name="connsiteX9" fmla="*/ 1739011 w 3550882"/>
                <a:gd name="connsiteY9" fmla="*/ 1374703 h 1620969"/>
                <a:gd name="connsiteX10" fmla="*/ 1945839 w 3550882"/>
                <a:gd name="connsiteY10" fmla="*/ 1160929 h 1620969"/>
                <a:gd name="connsiteX11" fmla="*/ 2173428 w 3550882"/>
                <a:gd name="connsiteY11" fmla="*/ 968362 h 1620969"/>
                <a:gd name="connsiteX12" fmla="*/ 2422711 w 3550882"/>
                <a:gd name="connsiteY12" fmla="*/ 800561 h 1620969"/>
                <a:gd name="connsiteX13" fmla="*/ 2683152 w 3550882"/>
                <a:gd name="connsiteY13" fmla="*/ 675503 h 1620969"/>
                <a:gd name="connsiteX14" fmla="*/ 2964353 w 3550882"/>
                <a:gd name="connsiteY14" fmla="*/ 571653 h 1620969"/>
                <a:gd name="connsiteX15" fmla="*/ 3249435 w 3550882"/>
                <a:gd name="connsiteY15" fmla="*/ 497224 h 1620969"/>
                <a:gd name="connsiteX16" fmla="*/ 3547374 w 3550882"/>
                <a:gd name="connsiteY16" fmla="*/ 457484 h 1620969"/>
                <a:gd name="connsiteX17" fmla="*/ 3347089 w 3550882"/>
                <a:gd name="connsiteY17" fmla="*/ 0 h 1620969"/>
                <a:gd name="connsiteX18" fmla="*/ 3550882 w 3550882"/>
                <a:gd name="connsiteY18" fmla="*/ 24111 h 1620969"/>
                <a:gd name="connsiteX19" fmla="*/ 3550882 w 3550882"/>
                <a:gd name="connsiteY19" fmla="*/ 221748 h 1620969"/>
                <a:gd name="connsiteX20" fmla="*/ 3429816 w 3550882"/>
                <a:gd name="connsiteY20" fmla="*/ 229482 h 1620969"/>
                <a:gd name="connsiteX21" fmla="*/ 3076910 w 3550882"/>
                <a:gd name="connsiteY21" fmla="*/ 275965 h 1620969"/>
                <a:gd name="connsiteX22" fmla="*/ 2752962 w 3550882"/>
                <a:gd name="connsiteY22" fmla="*/ 360540 h 1620969"/>
                <a:gd name="connsiteX23" fmla="*/ 2447134 w 3550882"/>
                <a:gd name="connsiteY23" fmla="*/ 470819 h 1620969"/>
                <a:gd name="connsiteX24" fmla="*/ 2160354 w 3550882"/>
                <a:gd name="connsiteY24" fmla="*/ 610369 h 1620969"/>
                <a:gd name="connsiteX25" fmla="*/ 1897111 w 3550882"/>
                <a:gd name="connsiteY25" fmla="*/ 781809 h 1620969"/>
                <a:gd name="connsiteX26" fmla="*/ 1653682 w 3550882"/>
                <a:gd name="connsiteY26" fmla="*/ 970902 h 1620969"/>
                <a:gd name="connsiteX27" fmla="*/ 1429305 w 3550882"/>
                <a:gd name="connsiteY27" fmla="*/ 1189263 h 1620969"/>
                <a:gd name="connsiteX28" fmla="*/ 1217625 w 3550882"/>
                <a:gd name="connsiteY28" fmla="*/ 1427134 h 1620969"/>
                <a:gd name="connsiteX29" fmla="*/ 1079538 w 3550882"/>
                <a:gd name="connsiteY29" fmla="*/ 1620969 h 1620969"/>
                <a:gd name="connsiteX30" fmla="*/ 0 w 3550882"/>
                <a:gd name="connsiteY30" fmla="*/ 1620969 h 1620969"/>
                <a:gd name="connsiteX31" fmla="*/ 158247 w 3550882"/>
                <a:gd name="connsiteY31" fmla="*/ 1418387 h 1620969"/>
                <a:gd name="connsiteX32" fmla="*/ 444200 w 3550882"/>
                <a:gd name="connsiteY32" fmla="*/ 1115477 h 1620969"/>
                <a:gd name="connsiteX33" fmla="*/ 753698 w 3550882"/>
                <a:gd name="connsiteY33" fmla="*/ 844459 h 1620969"/>
                <a:gd name="connsiteX34" fmla="*/ 1081472 w 3550882"/>
                <a:gd name="connsiteY34" fmla="*/ 614327 h 1620969"/>
                <a:gd name="connsiteX35" fmla="*/ 1428290 w 3550882"/>
                <a:gd name="connsiteY35" fmla="*/ 413453 h 1620969"/>
                <a:gd name="connsiteX36" fmla="*/ 1805932 w 3550882"/>
                <a:gd name="connsiteY36" fmla="*/ 257796 h 1620969"/>
                <a:gd name="connsiteX37" fmla="*/ 2195496 w 3550882"/>
                <a:gd name="connsiteY37" fmla="*/ 133264 h 1620969"/>
                <a:gd name="connsiteX38" fmla="*/ 2485704 w 3550882"/>
                <a:gd name="connsiteY38" fmla="*/ 65106 h 1620969"/>
                <a:gd name="connsiteX39" fmla="*/ 2782420 w 3550882"/>
                <a:gd name="connsiteY39" fmla="*/ 21877 h 1620969"/>
                <a:gd name="connsiteX40" fmla="*/ 3069549 w 3550882"/>
                <a:gd name="connsiteY40" fmla="*/ 173 h 16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50882" h="1620969">
                  <a:moveTo>
                    <a:pt x="3550882" y="457396"/>
                  </a:moveTo>
                  <a:lnTo>
                    <a:pt x="3550882" y="1454920"/>
                  </a:lnTo>
                  <a:lnTo>
                    <a:pt x="3430610" y="1439037"/>
                  </a:lnTo>
                  <a:lnTo>
                    <a:pt x="3095480" y="1423818"/>
                  </a:lnTo>
                  <a:lnTo>
                    <a:pt x="2766088" y="1445140"/>
                  </a:lnTo>
                  <a:lnTo>
                    <a:pt x="2430808" y="1502238"/>
                  </a:lnTo>
                  <a:lnTo>
                    <a:pt x="2088716" y="1591550"/>
                  </a:lnTo>
                  <a:lnTo>
                    <a:pt x="2013922" y="1620969"/>
                  </a:lnTo>
                  <a:lnTo>
                    <a:pt x="1559467" y="1620969"/>
                  </a:lnTo>
                  <a:lnTo>
                    <a:pt x="1739011" y="1374703"/>
                  </a:lnTo>
                  <a:lnTo>
                    <a:pt x="1945839" y="1160929"/>
                  </a:lnTo>
                  <a:lnTo>
                    <a:pt x="2173428" y="968362"/>
                  </a:lnTo>
                  <a:lnTo>
                    <a:pt x="2422711" y="800561"/>
                  </a:lnTo>
                  <a:lnTo>
                    <a:pt x="2683152" y="675503"/>
                  </a:lnTo>
                  <a:lnTo>
                    <a:pt x="2964353" y="571653"/>
                  </a:lnTo>
                  <a:lnTo>
                    <a:pt x="3249435" y="497224"/>
                  </a:lnTo>
                  <a:lnTo>
                    <a:pt x="3547374" y="457484"/>
                  </a:lnTo>
                  <a:close/>
                  <a:moveTo>
                    <a:pt x="3347089" y="0"/>
                  </a:moveTo>
                  <a:lnTo>
                    <a:pt x="3550882" y="24111"/>
                  </a:lnTo>
                  <a:lnTo>
                    <a:pt x="3550882" y="221748"/>
                  </a:lnTo>
                  <a:lnTo>
                    <a:pt x="3429816" y="229482"/>
                  </a:lnTo>
                  <a:lnTo>
                    <a:pt x="3076910" y="275965"/>
                  </a:lnTo>
                  <a:lnTo>
                    <a:pt x="2752962" y="360540"/>
                  </a:lnTo>
                  <a:lnTo>
                    <a:pt x="2447134" y="470819"/>
                  </a:lnTo>
                  <a:lnTo>
                    <a:pt x="2160354" y="610369"/>
                  </a:lnTo>
                  <a:lnTo>
                    <a:pt x="1897111" y="781809"/>
                  </a:lnTo>
                  <a:lnTo>
                    <a:pt x="1653682" y="970902"/>
                  </a:lnTo>
                  <a:lnTo>
                    <a:pt x="1429305" y="1189263"/>
                  </a:lnTo>
                  <a:lnTo>
                    <a:pt x="1217625" y="1427134"/>
                  </a:lnTo>
                  <a:lnTo>
                    <a:pt x="1079538" y="1620969"/>
                  </a:lnTo>
                  <a:lnTo>
                    <a:pt x="0" y="1620969"/>
                  </a:lnTo>
                  <a:lnTo>
                    <a:pt x="158247" y="1418387"/>
                  </a:lnTo>
                  <a:lnTo>
                    <a:pt x="444200" y="1115477"/>
                  </a:lnTo>
                  <a:lnTo>
                    <a:pt x="753698" y="844459"/>
                  </a:lnTo>
                  <a:lnTo>
                    <a:pt x="1081472" y="614327"/>
                  </a:lnTo>
                  <a:lnTo>
                    <a:pt x="1428290" y="413453"/>
                  </a:lnTo>
                  <a:lnTo>
                    <a:pt x="1805932" y="257796"/>
                  </a:lnTo>
                  <a:lnTo>
                    <a:pt x="2195496" y="133264"/>
                  </a:lnTo>
                  <a:lnTo>
                    <a:pt x="2485704" y="65106"/>
                  </a:lnTo>
                  <a:lnTo>
                    <a:pt x="2782420" y="21877"/>
                  </a:lnTo>
                  <a:lnTo>
                    <a:pt x="3069549" y="1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Freeform 10"/>
            <p:cNvSpPr/>
            <p:nvPr/>
          </p:nvSpPr>
          <p:spPr>
            <a:xfrm>
              <a:off x="0" y="2558644"/>
              <a:ext cx="6427898" cy="4299357"/>
            </a:xfrm>
            <a:custGeom>
              <a:avLst/>
              <a:gdLst>
                <a:gd name="connsiteX0" fmla="*/ 3469310 w 6427898"/>
                <a:gd name="connsiteY0" fmla="*/ 1145878 h 4299357"/>
                <a:gd name="connsiteX1" fmla="*/ 3773399 w 6427898"/>
                <a:gd name="connsiteY1" fmla="*/ 1149960 h 4299357"/>
                <a:gd name="connsiteX2" fmla="*/ 4076255 w 6427898"/>
                <a:gd name="connsiteY2" fmla="*/ 1184359 h 4299357"/>
                <a:gd name="connsiteX3" fmla="*/ 4375886 w 6427898"/>
                <a:gd name="connsiteY3" fmla="*/ 1252263 h 4299357"/>
                <a:gd name="connsiteX4" fmla="*/ 4651528 w 6427898"/>
                <a:gd name="connsiteY4" fmla="*/ 1358437 h 4299357"/>
                <a:gd name="connsiteX5" fmla="*/ 4925939 w 6427898"/>
                <a:gd name="connsiteY5" fmla="*/ 1494926 h 4299357"/>
                <a:gd name="connsiteX6" fmla="*/ 5181171 w 6427898"/>
                <a:gd name="connsiteY6" fmla="*/ 1654928 h 4299357"/>
                <a:gd name="connsiteX7" fmla="*/ 5419601 w 6427898"/>
                <a:gd name="connsiteY7" fmla="*/ 1848814 h 4299357"/>
                <a:gd name="connsiteX8" fmla="*/ 5640046 w 6427898"/>
                <a:gd name="connsiteY8" fmla="*/ 2071398 h 4299357"/>
                <a:gd name="connsiteX9" fmla="*/ 5840498 w 6427898"/>
                <a:gd name="connsiteY9" fmla="*/ 2325865 h 4299357"/>
                <a:gd name="connsiteX10" fmla="*/ 6015387 w 6427898"/>
                <a:gd name="connsiteY10" fmla="*/ 2599849 h 4299357"/>
                <a:gd name="connsiteX11" fmla="*/ 6141995 w 6427898"/>
                <a:gd name="connsiteY11" fmla="*/ 2865772 h 4299357"/>
                <a:gd name="connsiteX12" fmla="*/ 6251808 w 6427898"/>
                <a:gd name="connsiteY12" fmla="*/ 3165577 h 4299357"/>
                <a:gd name="connsiteX13" fmla="*/ 6329257 w 6427898"/>
                <a:gd name="connsiteY13" fmla="*/ 3502839 h 4299357"/>
                <a:gd name="connsiteX14" fmla="*/ 6392286 w 6427898"/>
                <a:gd name="connsiteY14" fmla="*/ 3884364 h 4299357"/>
                <a:gd name="connsiteX15" fmla="*/ 6427898 w 6427898"/>
                <a:gd name="connsiteY15" fmla="*/ 4299357 h 4299357"/>
                <a:gd name="connsiteX16" fmla="*/ 5397967 w 6427898"/>
                <a:gd name="connsiteY16" fmla="*/ 4299357 h 4299357"/>
                <a:gd name="connsiteX17" fmla="*/ 5325873 w 6427898"/>
                <a:gd name="connsiteY17" fmla="*/ 3962051 h 4299357"/>
                <a:gd name="connsiteX18" fmla="*/ 5225672 w 6427898"/>
                <a:gd name="connsiteY18" fmla="*/ 3632733 h 4299357"/>
                <a:gd name="connsiteX19" fmla="*/ 5111091 w 6427898"/>
                <a:gd name="connsiteY19" fmla="*/ 3312170 h 4299357"/>
                <a:gd name="connsiteX20" fmla="*/ 4967762 w 6427898"/>
                <a:gd name="connsiteY20" fmla="*/ 3009114 h 4299357"/>
                <a:gd name="connsiteX21" fmla="*/ 4799675 w 6427898"/>
                <a:gd name="connsiteY21" fmla="*/ 2717191 h 4299357"/>
                <a:gd name="connsiteX22" fmla="*/ 4607219 w 6427898"/>
                <a:gd name="connsiteY22" fmla="*/ 2449968 h 4299357"/>
                <a:gd name="connsiteX23" fmla="*/ 4383624 w 6427898"/>
                <a:gd name="connsiteY23" fmla="*/ 2189876 h 4299357"/>
                <a:gd name="connsiteX24" fmla="*/ 4136857 w 6427898"/>
                <a:gd name="connsiteY24" fmla="*/ 1959666 h 4299357"/>
                <a:gd name="connsiteX25" fmla="*/ 3859332 w 6427898"/>
                <a:gd name="connsiteY25" fmla="*/ 1750158 h 4299357"/>
                <a:gd name="connsiteX26" fmla="*/ 3553058 w 6427898"/>
                <a:gd name="connsiteY26" fmla="*/ 1558158 h 4299357"/>
                <a:gd name="connsiteX27" fmla="*/ 3210033 w 6427898"/>
                <a:gd name="connsiteY27" fmla="*/ 1396421 h 4299357"/>
                <a:gd name="connsiteX28" fmla="*/ 2836252 w 6427898"/>
                <a:gd name="connsiteY28" fmla="*/ 1255382 h 4299357"/>
                <a:gd name="connsiteX29" fmla="*/ 3150801 w 6427898"/>
                <a:gd name="connsiteY29" fmla="*/ 1186064 h 4299357"/>
                <a:gd name="connsiteX30" fmla="*/ 2328703 w 6427898"/>
                <a:gd name="connsiteY30" fmla="*/ 0 h 4299357"/>
                <a:gd name="connsiteX31" fmla="*/ 2754596 w 6427898"/>
                <a:gd name="connsiteY31" fmla="*/ 489 h 4299357"/>
                <a:gd name="connsiteX32" fmla="*/ 3173258 w 6427898"/>
                <a:gd name="connsiteY32" fmla="*/ 40855 h 4299357"/>
                <a:gd name="connsiteX33" fmla="*/ 3574303 w 6427898"/>
                <a:gd name="connsiteY33" fmla="*/ 123484 h 4299357"/>
                <a:gd name="connsiteX34" fmla="*/ 3966921 w 6427898"/>
                <a:gd name="connsiteY34" fmla="*/ 240796 h 4299357"/>
                <a:gd name="connsiteX35" fmla="*/ 4347492 w 6427898"/>
                <a:gd name="connsiteY35" fmla="*/ 412748 h 4299357"/>
                <a:gd name="connsiteX36" fmla="*/ 4713255 w 6427898"/>
                <a:gd name="connsiteY36" fmla="*/ 615390 h 4299357"/>
                <a:gd name="connsiteX37" fmla="*/ 4967415 w 6427898"/>
                <a:gd name="connsiteY37" fmla="*/ 783602 h 4299357"/>
                <a:gd name="connsiteX38" fmla="*/ 5207583 w 6427898"/>
                <a:gd name="connsiteY38" fmla="*/ 974133 h 4299357"/>
                <a:gd name="connsiteX39" fmla="*/ 5425010 w 6427898"/>
                <a:gd name="connsiteY39" fmla="*/ 1172620 h 4299357"/>
                <a:gd name="connsiteX40" fmla="*/ 5619690 w 6427898"/>
                <a:gd name="connsiteY40" fmla="*/ 1379059 h 4299357"/>
                <a:gd name="connsiteX41" fmla="*/ 5785634 w 6427898"/>
                <a:gd name="connsiteY41" fmla="*/ 1603009 h 4299357"/>
                <a:gd name="connsiteX42" fmla="*/ 5927644 w 6427898"/>
                <a:gd name="connsiteY42" fmla="*/ 1829726 h 4299357"/>
                <a:gd name="connsiteX43" fmla="*/ 6039724 w 6427898"/>
                <a:gd name="connsiteY43" fmla="*/ 2068775 h 4299357"/>
                <a:gd name="connsiteX44" fmla="*/ 6128254 w 6427898"/>
                <a:gd name="connsiteY44" fmla="*/ 2324148 h 4299357"/>
                <a:gd name="connsiteX45" fmla="*/ 6089313 w 6427898"/>
                <a:gd name="connsiteY45" fmla="*/ 2237552 h 4299357"/>
                <a:gd name="connsiteX46" fmla="*/ 6046743 w 6427898"/>
                <a:gd name="connsiteY46" fmla="*/ 2170892 h 4299357"/>
                <a:gd name="connsiteX47" fmla="*/ 5781248 w 6427898"/>
                <a:gd name="connsiteY47" fmla="*/ 1857875 h 4299357"/>
                <a:gd name="connsiteX48" fmla="*/ 5506888 w 6427898"/>
                <a:gd name="connsiteY48" fmla="*/ 1601492 h 4299357"/>
                <a:gd name="connsiteX49" fmla="*/ 5224908 w 6427898"/>
                <a:gd name="connsiteY49" fmla="*/ 1371423 h 4299357"/>
                <a:gd name="connsiteX50" fmla="*/ 4934878 w 6427898"/>
                <a:gd name="connsiteY50" fmla="*/ 1189608 h 4299357"/>
                <a:gd name="connsiteX51" fmla="*/ 4638421 w 6427898"/>
                <a:gd name="connsiteY51" fmla="*/ 1039297 h 4299357"/>
                <a:gd name="connsiteX52" fmla="*/ 4333531 w 6427898"/>
                <a:gd name="connsiteY52" fmla="*/ 923679 h 4299357"/>
                <a:gd name="connsiteX53" fmla="*/ 4021404 w 6427898"/>
                <a:gd name="connsiteY53" fmla="*/ 847935 h 4299357"/>
                <a:gd name="connsiteX54" fmla="*/ 3710030 w 6427898"/>
                <a:gd name="connsiteY54" fmla="*/ 799312 h 4299357"/>
                <a:gd name="connsiteX55" fmla="*/ 3390226 w 6427898"/>
                <a:gd name="connsiteY55" fmla="*/ 785386 h 4299357"/>
                <a:gd name="connsiteX56" fmla="*/ 3064802 w 6427898"/>
                <a:gd name="connsiteY56" fmla="*/ 794587 h 4299357"/>
                <a:gd name="connsiteX57" fmla="*/ 2739326 w 6427898"/>
                <a:gd name="connsiteY57" fmla="*/ 839281 h 4299357"/>
                <a:gd name="connsiteX58" fmla="*/ 2416603 w 6427898"/>
                <a:gd name="connsiteY58" fmla="*/ 907916 h 4299357"/>
                <a:gd name="connsiteX59" fmla="*/ 2083082 w 6427898"/>
                <a:gd name="connsiteY59" fmla="*/ 1000866 h 4299357"/>
                <a:gd name="connsiteX60" fmla="*/ 1756298 w 6427898"/>
                <a:gd name="connsiteY60" fmla="*/ 1111379 h 4299357"/>
                <a:gd name="connsiteX61" fmla="*/ 1423099 w 6427898"/>
                <a:gd name="connsiteY61" fmla="*/ 1253389 h 4299357"/>
                <a:gd name="connsiteX62" fmla="*/ 1091459 w 6427898"/>
                <a:gd name="connsiteY62" fmla="*/ 1414151 h 4299357"/>
                <a:gd name="connsiteX63" fmla="*/ 760194 w 6427898"/>
                <a:gd name="connsiteY63" fmla="*/ 1588475 h 4299357"/>
                <a:gd name="connsiteX64" fmla="*/ 433685 w 6427898"/>
                <a:gd name="connsiteY64" fmla="*/ 1783544 h 4299357"/>
                <a:gd name="connsiteX65" fmla="*/ 104365 w 6427898"/>
                <a:gd name="connsiteY65" fmla="*/ 1990178 h 4299357"/>
                <a:gd name="connsiteX66" fmla="*/ 0 w 6427898"/>
                <a:gd name="connsiteY66" fmla="*/ 2065234 h 4299357"/>
                <a:gd name="connsiteX67" fmla="*/ 0 w 6427898"/>
                <a:gd name="connsiteY67" fmla="*/ 615282 h 4299357"/>
                <a:gd name="connsiteX68" fmla="*/ 93026 w 6427898"/>
                <a:gd name="connsiteY68" fmla="*/ 570605 h 4299357"/>
                <a:gd name="connsiteX69" fmla="*/ 549135 w 6427898"/>
                <a:gd name="connsiteY69" fmla="*/ 381268 h 4299357"/>
                <a:gd name="connsiteX70" fmla="*/ 1003184 w 6427898"/>
                <a:gd name="connsiteY70" fmla="*/ 230620 h 4299357"/>
                <a:gd name="connsiteX71" fmla="*/ 1451994 w 6427898"/>
                <a:gd name="connsiteY71" fmla="*/ 116660 h 4299357"/>
                <a:gd name="connsiteX72" fmla="*/ 1890370 w 6427898"/>
                <a:gd name="connsiteY72" fmla="*/ 40585 h 429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427898" h="4299357">
                  <a:moveTo>
                    <a:pt x="3469310" y="1145878"/>
                  </a:moveTo>
                  <a:lnTo>
                    <a:pt x="3773399" y="1149960"/>
                  </a:lnTo>
                  <a:lnTo>
                    <a:pt x="4076255" y="1184359"/>
                  </a:lnTo>
                  <a:lnTo>
                    <a:pt x="4375886" y="1252263"/>
                  </a:lnTo>
                  <a:lnTo>
                    <a:pt x="4651528" y="1358437"/>
                  </a:lnTo>
                  <a:lnTo>
                    <a:pt x="4925939" y="1494926"/>
                  </a:lnTo>
                  <a:lnTo>
                    <a:pt x="5181171" y="1654928"/>
                  </a:lnTo>
                  <a:lnTo>
                    <a:pt x="5419601" y="1848814"/>
                  </a:lnTo>
                  <a:lnTo>
                    <a:pt x="5640046" y="2071398"/>
                  </a:lnTo>
                  <a:lnTo>
                    <a:pt x="5840498" y="2325865"/>
                  </a:lnTo>
                  <a:lnTo>
                    <a:pt x="6015387" y="2599849"/>
                  </a:lnTo>
                  <a:lnTo>
                    <a:pt x="6141995" y="2865772"/>
                  </a:lnTo>
                  <a:lnTo>
                    <a:pt x="6251808" y="3165577"/>
                  </a:lnTo>
                  <a:lnTo>
                    <a:pt x="6329257" y="3502839"/>
                  </a:lnTo>
                  <a:lnTo>
                    <a:pt x="6392286" y="3884364"/>
                  </a:lnTo>
                  <a:lnTo>
                    <a:pt x="6427898" y="4299357"/>
                  </a:lnTo>
                  <a:lnTo>
                    <a:pt x="5397967" y="4299357"/>
                  </a:lnTo>
                  <a:lnTo>
                    <a:pt x="5325873" y="3962051"/>
                  </a:lnTo>
                  <a:lnTo>
                    <a:pt x="5225672" y="3632733"/>
                  </a:lnTo>
                  <a:lnTo>
                    <a:pt x="5111091" y="3312170"/>
                  </a:lnTo>
                  <a:lnTo>
                    <a:pt x="4967762" y="3009114"/>
                  </a:lnTo>
                  <a:lnTo>
                    <a:pt x="4799675" y="2717191"/>
                  </a:lnTo>
                  <a:lnTo>
                    <a:pt x="4607219" y="2449968"/>
                  </a:lnTo>
                  <a:lnTo>
                    <a:pt x="4383624" y="2189876"/>
                  </a:lnTo>
                  <a:lnTo>
                    <a:pt x="4136857" y="1959666"/>
                  </a:lnTo>
                  <a:lnTo>
                    <a:pt x="3859332" y="1750158"/>
                  </a:lnTo>
                  <a:lnTo>
                    <a:pt x="3553058" y="1558158"/>
                  </a:lnTo>
                  <a:lnTo>
                    <a:pt x="3210033" y="1396421"/>
                  </a:lnTo>
                  <a:lnTo>
                    <a:pt x="2836252" y="1255382"/>
                  </a:lnTo>
                  <a:lnTo>
                    <a:pt x="3150801" y="1186064"/>
                  </a:lnTo>
                  <a:close/>
                  <a:moveTo>
                    <a:pt x="2328703" y="0"/>
                  </a:moveTo>
                  <a:lnTo>
                    <a:pt x="2754596" y="489"/>
                  </a:lnTo>
                  <a:lnTo>
                    <a:pt x="3173258" y="40855"/>
                  </a:lnTo>
                  <a:lnTo>
                    <a:pt x="3574303" y="123484"/>
                  </a:lnTo>
                  <a:lnTo>
                    <a:pt x="3966921" y="240796"/>
                  </a:lnTo>
                  <a:lnTo>
                    <a:pt x="4347492" y="412748"/>
                  </a:lnTo>
                  <a:lnTo>
                    <a:pt x="4713255" y="615390"/>
                  </a:lnTo>
                  <a:lnTo>
                    <a:pt x="4967415" y="783602"/>
                  </a:lnTo>
                  <a:lnTo>
                    <a:pt x="5207583" y="974133"/>
                  </a:lnTo>
                  <a:lnTo>
                    <a:pt x="5425010" y="1172620"/>
                  </a:lnTo>
                  <a:lnTo>
                    <a:pt x="5619690" y="1379059"/>
                  </a:lnTo>
                  <a:lnTo>
                    <a:pt x="5785634" y="1603009"/>
                  </a:lnTo>
                  <a:lnTo>
                    <a:pt x="5927644" y="1829726"/>
                  </a:lnTo>
                  <a:lnTo>
                    <a:pt x="6039724" y="2068775"/>
                  </a:lnTo>
                  <a:lnTo>
                    <a:pt x="6128254" y="2324148"/>
                  </a:lnTo>
                  <a:lnTo>
                    <a:pt x="6089313" y="2237552"/>
                  </a:lnTo>
                  <a:lnTo>
                    <a:pt x="6046743" y="2170892"/>
                  </a:lnTo>
                  <a:lnTo>
                    <a:pt x="5781248" y="1857875"/>
                  </a:lnTo>
                  <a:lnTo>
                    <a:pt x="5506888" y="1601492"/>
                  </a:lnTo>
                  <a:lnTo>
                    <a:pt x="5224908" y="1371423"/>
                  </a:lnTo>
                  <a:lnTo>
                    <a:pt x="4934878" y="1189608"/>
                  </a:lnTo>
                  <a:lnTo>
                    <a:pt x="4638421" y="1039297"/>
                  </a:lnTo>
                  <a:lnTo>
                    <a:pt x="4333531" y="923679"/>
                  </a:lnTo>
                  <a:lnTo>
                    <a:pt x="4021404" y="847935"/>
                  </a:lnTo>
                  <a:lnTo>
                    <a:pt x="3710030" y="799312"/>
                  </a:lnTo>
                  <a:lnTo>
                    <a:pt x="3390226" y="785386"/>
                  </a:lnTo>
                  <a:lnTo>
                    <a:pt x="3064802" y="794587"/>
                  </a:lnTo>
                  <a:lnTo>
                    <a:pt x="2739326" y="839281"/>
                  </a:lnTo>
                  <a:lnTo>
                    <a:pt x="2416603" y="907916"/>
                  </a:lnTo>
                  <a:lnTo>
                    <a:pt x="2083082" y="1000866"/>
                  </a:lnTo>
                  <a:lnTo>
                    <a:pt x="1756298" y="1111379"/>
                  </a:lnTo>
                  <a:lnTo>
                    <a:pt x="1423099" y="1253389"/>
                  </a:lnTo>
                  <a:lnTo>
                    <a:pt x="1091459" y="1414151"/>
                  </a:lnTo>
                  <a:lnTo>
                    <a:pt x="760194" y="1588475"/>
                  </a:lnTo>
                  <a:lnTo>
                    <a:pt x="433685" y="1783544"/>
                  </a:lnTo>
                  <a:lnTo>
                    <a:pt x="104365" y="1990178"/>
                  </a:lnTo>
                  <a:lnTo>
                    <a:pt x="0" y="2065234"/>
                  </a:lnTo>
                  <a:lnTo>
                    <a:pt x="0" y="615282"/>
                  </a:lnTo>
                  <a:lnTo>
                    <a:pt x="93026" y="570605"/>
                  </a:lnTo>
                  <a:lnTo>
                    <a:pt x="549135" y="381268"/>
                  </a:lnTo>
                  <a:lnTo>
                    <a:pt x="1003184" y="230620"/>
                  </a:lnTo>
                  <a:lnTo>
                    <a:pt x="1451994" y="116660"/>
                  </a:lnTo>
                  <a:lnTo>
                    <a:pt x="1890370" y="405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grpSp>
      <p:pic>
        <p:nvPicPr>
          <p:cNvPr id="12" name="Picture 3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5175" y="198438"/>
            <a:ext cx="18716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0"/>
          <p:cNvGrpSpPr>
            <a:grpSpLocks/>
          </p:cNvGrpSpPr>
          <p:nvPr userDrawn="1"/>
        </p:nvGrpSpPr>
        <p:grpSpPr bwMode="auto">
          <a:xfrm>
            <a:off x="0" y="0"/>
            <a:ext cx="365125" cy="6858000"/>
            <a:chOff x="0" y="0"/>
            <a:chExt cx="365499" cy="6858000"/>
          </a:xfrm>
        </p:grpSpPr>
        <p:sp>
          <p:nvSpPr>
            <p:cNvPr id="14" name="Rectangle 13"/>
            <p:cNvSpPr/>
            <p:nvPr userDrawn="1"/>
          </p:nvSpPr>
          <p:spPr>
            <a:xfrm>
              <a:off x="0" y="0"/>
              <a:ext cx="3654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5" name="Freeform 42"/>
            <p:cNvSpPr>
              <a:spLocks/>
            </p:cNvSpPr>
            <p:nvPr userDrawn="1"/>
          </p:nvSpPr>
          <p:spPr bwMode="auto">
            <a:xfrm>
              <a:off x="0" y="5353050"/>
              <a:ext cx="286043" cy="1041400"/>
            </a:xfrm>
            <a:custGeom>
              <a:avLst/>
              <a:gdLst>
                <a:gd name="T0" fmla="*/ 44210 w 285550"/>
                <a:gd name="T1" fmla="*/ 352680 h 1041430"/>
                <a:gd name="T2" fmla="*/ 82375 w 285550"/>
                <a:gd name="T3" fmla="*/ 389066 h 1041430"/>
                <a:gd name="T4" fmla="*/ 116721 w 285550"/>
                <a:gd name="T5" fmla="*/ 428436 h 1041430"/>
                <a:gd name="T6" fmla="*/ 143439 w 285550"/>
                <a:gd name="T7" fmla="*/ 469561 h 1041430"/>
                <a:gd name="T8" fmla="*/ 165702 w 285550"/>
                <a:gd name="T9" fmla="*/ 513112 h 1041430"/>
                <a:gd name="T10" fmla="*/ 182875 w 285550"/>
                <a:gd name="T11" fmla="*/ 559050 h 1041430"/>
                <a:gd name="T12" fmla="*/ 192417 w 285550"/>
                <a:gd name="T13" fmla="*/ 604989 h 1041430"/>
                <a:gd name="T14" fmla="*/ 197505 w 285550"/>
                <a:gd name="T15" fmla="*/ 653279 h 1041430"/>
                <a:gd name="T16" fmla="*/ 197505 w 285550"/>
                <a:gd name="T17" fmla="*/ 701009 h 1041430"/>
                <a:gd name="T18" fmla="*/ 191144 w 285550"/>
                <a:gd name="T19" fmla="*/ 749299 h 1041430"/>
                <a:gd name="T20" fmla="*/ 179062 w 285550"/>
                <a:gd name="T21" fmla="*/ 797626 h 1041430"/>
                <a:gd name="T22" fmla="*/ 160613 w 285550"/>
                <a:gd name="T23" fmla="*/ 845953 h 1041430"/>
                <a:gd name="T24" fmla="*/ 137077 w 285550"/>
                <a:gd name="T25" fmla="*/ 892452 h 1041430"/>
                <a:gd name="T26" fmla="*/ 110362 w 285550"/>
                <a:gd name="T27" fmla="*/ 931823 h 1041430"/>
                <a:gd name="T28" fmla="*/ 77285 w 285550"/>
                <a:gd name="T29" fmla="*/ 971791 h 1041430"/>
                <a:gd name="T30" fmla="*/ 35941 w 285550"/>
                <a:gd name="T31" fmla="*/ 1010564 h 1041430"/>
                <a:gd name="T32" fmla="*/ 0 w 285550"/>
                <a:gd name="T33" fmla="*/ 1040320 h 1041430"/>
                <a:gd name="T34" fmla="*/ 0 w 285550"/>
                <a:gd name="T35" fmla="*/ 758805 h 1041430"/>
                <a:gd name="T36" fmla="*/ 11131 w 285550"/>
                <a:gd name="T37" fmla="*/ 739186 h 1041430"/>
                <a:gd name="T38" fmla="*/ 32122 w 285550"/>
                <a:gd name="T39" fmla="*/ 690859 h 1041430"/>
                <a:gd name="T40" fmla="*/ 49300 w 285550"/>
                <a:gd name="T41" fmla="*/ 638986 h 1041430"/>
                <a:gd name="T42" fmla="*/ 60111 w 285550"/>
                <a:gd name="T43" fmla="*/ 586479 h 1041430"/>
                <a:gd name="T44" fmla="*/ 65201 w 285550"/>
                <a:gd name="T45" fmla="*/ 531621 h 1041430"/>
                <a:gd name="T46" fmla="*/ 65201 w 285550"/>
                <a:gd name="T47" fmla="*/ 474338 h 1041430"/>
                <a:gd name="T48" fmla="*/ 57568 w 285550"/>
                <a:gd name="T49" fmla="*/ 414703 h 1041430"/>
                <a:gd name="T50" fmla="*/ 0 w 285550"/>
                <a:gd name="T51" fmla="*/ 0 h 1041430"/>
                <a:gd name="T52" fmla="*/ 26398 w 285550"/>
                <a:gd name="T53" fmla="*/ 20424 h 1041430"/>
                <a:gd name="T54" fmla="*/ 83012 w 285550"/>
                <a:gd name="T55" fmla="*/ 71088 h 1041430"/>
                <a:gd name="T56" fmla="*/ 133262 w 285550"/>
                <a:gd name="T57" fmla="*/ 123504 h 1041430"/>
                <a:gd name="T58" fmla="*/ 178428 w 285550"/>
                <a:gd name="T59" fmla="*/ 178940 h 1041430"/>
                <a:gd name="T60" fmla="*/ 216590 w 285550"/>
                <a:gd name="T61" fmla="*/ 236128 h 1041430"/>
                <a:gd name="T62" fmla="*/ 248393 w 285550"/>
                <a:gd name="T63" fmla="*/ 295702 h 1041430"/>
                <a:gd name="T64" fmla="*/ 272565 w 285550"/>
                <a:gd name="T65" fmla="*/ 356507 h 1041430"/>
                <a:gd name="T66" fmla="*/ 291012 w 285550"/>
                <a:gd name="T67" fmla="*/ 419063 h 1041430"/>
                <a:gd name="T68" fmla="*/ 300554 w 285550"/>
                <a:gd name="T69" fmla="*/ 484602 h 1041430"/>
                <a:gd name="T70" fmla="*/ 304371 w 285550"/>
                <a:gd name="T71" fmla="*/ 550737 h 1041430"/>
                <a:gd name="T72" fmla="*/ 303097 w 285550"/>
                <a:gd name="T73" fmla="*/ 599015 h 1041430"/>
                <a:gd name="T74" fmla="*/ 297374 w 285550"/>
                <a:gd name="T75" fmla="*/ 647256 h 1041430"/>
                <a:gd name="T76" fmla="*/ 288466 w 285550"/>
                <a:gd name="T77" fmla="*/ 693148 h 1041430"/>
                <a:gd name="T78" fmla="*/ 276382 w 285550"/>
                <a:gd name="T79" fmla="*/ 736654 h 1041430"/>
                <a:gd name="T80" fmla="*/ 259207 w 285550"/>
                <a:gd name="T81" fmla="*/ 777774 h 1041430"/>
                <a:gd name="T82" fmla="*/ 239490 w 285550"/>
                <a:gd name="T83" fmla="*/ 815875 h 1041430"/>
                <a:gd name="T84" fmla="*/ 215318 w 285550"/>
                <a:gd name="T85" fmla="*/ 851030 h 1041430"/>
                <a:gd name="T86" fmla="*/ 186693 w 285550"/>
                <a:gd name="T87" fmla="*/ 884427 h 1041430"/>
                <a:gd name="T88" fmla="*/ 195599 w 285550"/>
                <a:gd name="T89" fmla="*/ 871907 h 1041430"/>
                <a:gd name="T90" fmla="*/ 201322 w 285550"/>
                <a:gd name="T91" fmla="*/ 860574 h 1041430"/>
                <a:gd name="T92" fmla="*/ 222315 w 285550"/>
                <a:gd name="T93" fmla="*/ 798614 h 1041430"/>
                <a:gd name="T94" fmla="*/ 234401 w 285550"/>
                <a:gd name="T95" fmla="*/ 740233 h 1041430"/>
                <a:gd name="T96" fmla="*/ 242032 w 285550"/>
                <a:gd name="T97" fmla="*/ 683008 h 1041430"/>
                <a:gd name="T98" fmla="*/ 242032 w 285550"/>
                <a:gd name="T99" fmla="*/ 628802 h 1041430"/>
                <a:gd name="T100" fmla="*/ 236943 w 285550"/>
                <a:gd name="T101" fmla="*/ 576349 h 1041430"/>
                <a:gd name="T102" fmla="*/ 226130 w 285550"/>
                <a:gd name="T103" fmla="*/ 525722 h 1041430"/>
                <a:gd name="T104" fmla="*/ 208958 w 285550"/>
                <a:gd name="T105" fmla="*/ 477444 h 1041430"/>
                <a:gd name="T106" fmla="*/ 187967 w 285550"/>
                <a:gd name="T107" fmla="*/ 431589 h 1041430"/>
                <a:gd name="T108" fmla="*/ 161250 w 285550"/>
                <a:gd name="T109" fmla="*/ 387487 h 1041430"/>
                <a:gd name="T110" fmla="*/ 130718 w 285550"/>
                <a:gd name="T111" fmla="*/ 344577 h 1041430"/>
                <a:gd name="T112" fmla="*/ 95097 w 285550"/>
                <a:gd name="T113" fmla="*/ 304649 h 1041430"/>
                <a:gd name="T114" fmla="*/ 56296 w 285550"/>
                <a:gd name="T115" fmla="*/ 267108 h 1041430"/>
                <a:gd name="T116" fmla="*/ 13038 w 285550"/>
                <a:gd name="T117" fmla="*/ 230163 h 1041430"/>
                <a:gd name="T118" fmla="*/ 0 w 285550"/>
                <a:gd name="T119" fmla="*/ 22021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grpSp>
      <p:grpSp>
        <p:nvGrpSpPr>
          <p:cNvPr id="16" name="Group 19"/>
          <p:cNvGrpSpPr>
            <a:grpSpLocks/>
          </p:cNvGrpSpPr>
          <p:nvPr userDrawn="1"/>
        </p:nvGrpSpPr>
        <p:grpSpPr bwMode="auto">
          <a:xfrm>
            <a:off x="712788" y="6591300"/>
            <a:ext cx="2371725" cy="88900"/>
            <a:chOff x="732693" y="6371356"/>
            <a:chExt cx="2371790" cy="88718"/>
          </a:xfrm>
        </p:grpSpPr>
        <p:sp>
          <p:nvSpPr>
            <p:cNvPr id="17" name="Freeform 6"/>
            <p:cNvSpPr>
              <a:spLocks/>
            </p:cNvSpPr>
            <p:nvPr userDrawn="1"/>
          </p:nvSpPr>
          <p:spPr bwMode="auto">
            <a:xfrm>
              <a:off x="732693" y="6372941"/>
              <a:ext cx="130179" cy="87133"/>
            </a:xfrm>
            <a:custGeom>
              <a:avLst/>
              <a:gdLst>
                <a:gd name="T0" fmla="*/ 2147483647 w 204"/>
                <a:gd name="T1" fmla="*/ 0 h 136"/>
                <a:gd name="T2" fmla="*/ 2147483647 w 204"/>
                <a:gd name="T3" fmla="*/ 0 h 136"/>
                <a:gd name="T4" fmla="*/ 2147483647 w 204"/>
                <a:gd name="T5" fmla="*/ 2147483647 h 136"/>
                <a:gd name="T6" fmla="*/ 2147483647 w 204"/>
                <a:gd name="T7" fmla="*/ 0 h 136"/>
                <a:gd name="T8" fmla="*/ 2147483647 w 204"/>
                <a:gd name="T9" fmla="*/ 0 h 136"/>
                <a:gd name="T10" fmla="*/ 2147483647 w 204"/>
                <a:gd name="T11" fmla="*/ 2147483647 h 136"/>
                <a:gd name="T12" fmla="*/ 2147483647 w 204"/>
                <a:gd name="T13" fmla="*/ 2147483647 h 136"/>
                <a:gd name="T14" fmla="*/ 2147483647 w 204"/>
                <a:gd name="T15" fmla="*/ 2147483647 h 136"/>
                <a:gd name="T16" fmla="*/ 2147483647 w 204"/>
                <a:gd name="T17" fmla="*/ 2147483647 h 136"/>
                <a:gd name="T18" fmla="*/ 2147483647 w 204"/>
                <a:gd name="T19" fmla="*/ 2147483647 h 136"/>
                <a:gd name="T20" fmla="*/ 0 w 204"/>
                <a:gd name="T21" fmla="*/ 0 h 136"/>
                <a:gd name="T22" fmla="*/ 2147483647 w 204"/>
                <a:gd name="T23" fmla="*/ 0 h 136"/>
                <a:gd name="T24" fmla="*/ 2147483647 w 204"/>
                <a:gd name="T25" fmla="*/ 2147483647 h 136"/>
                <a:gd name="T26" fmla="*/ 2147483647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8" name="Freeform 7"/>
            <p:cNvSpPr>
              <a:spLocks noEditPoints="1"/>
            </p:cNvSpPr>
            <p:nvPr userDrawn="1"/>
          </p:nvSpPr>
          <p:spPr bwMode="auto">
            <a:xfrm>
              <a:off x="866047" y="6371356"/>
              <a:ext cx="92078" cy="88718"/>
            </a:xfrm>
            <a:custGeom>
              <a:avLst/>
              <a:gdLst>
                <a:gd name="T0" fmla="*/ 2147483647 w 144"/>
                <a:gd name="T1" fmla="*/ 2147483647 h 139"/>
                <a:gd name="T2" fmla="*/ 2147483647 w 144"/>
                <a:gd name="T3" fmla="*/ 2147483647 h 139"/>
                <a:gd name="T4" fmla="*/ 2147483647 w 144"/>
                <a:gd name="T5" fmla="*/ 2147483647 h 139"/>
                <a:gd name="T6" fmla="*/ 2147483647 w 144"/>
                <a:gd name="T7" fmla="*/ 2147483647 h 139"/>
                <a:gd name="T8" fmla="*/ 2147483647 w 144"/>
                <a:gd name="T9" fmla="*/ 2147483647 h 139"/>
                <a:gd name="T10" fmla="*/ 2147483647 w 144"/>
                <a:gd name="T11" fmla="*/ 2147483647 h 139"/>
                <a:gd name="T12" fmla="*/ 2147483647 w 144"/>
                <a:gd name="T13" fmla="*/ 2147483647 h 139"/>
                <a:gd name="T14" fmla="*/ 2147483647 w 144"/>
                <a:gd name="T15" fmla="*/ 2147483647 h 139"/>
                <a:gd name="T16" fmla="*/ 2147483647 w 144"/>
                <a:gd name="T17" fmla="*/ 2147483647 h 139"/>
                <a:gd name="T18" fmla="*/ 2147483647 w 144"/>
                <a:gd name="T19" fmla="*/ 2147483647 h 139"/>
                <a:gd name="T20" fmla="*/ 2147483647 w 144"/>
                <a:gd name="T21" fmla="*/ 2147483647 h 139"/>
                <a:gd name="T22" fmla="*/ 2147483647 w 144"/>
                <a:gd name="T23" fmla="*/ 2147483647 h 139"/>
                <a:gd name="T24" fmla="*/ 2147483647 w 144"/>
                <a:gd name="T25" fmla="*/ 2147483647 h 139"/>
                <a:gd name="T26" fmla="*/ 2147483647 w 144"/>
                <a:gd name="T27" fmla="*/ 2147483647 h 139"/>
                <a:gd name="T28" fmla="*/ 2147483647 w 144"/>
                <a:gd name="T29" fmla="*/ 2147483647 h 139"/>
                <a:gd name="T30" fmla="*/ 2147483647 w 144"/>
                <a:gd name="T31" fmla="*/ 2147483647 h 139"/>
                <a:gd name="T32" fmla="*/ 2147483647 w 144"/>
                <a:gd name="T33" fmla="*/ 2147483647 h 139"/>
                <a:gd name="T34" fmla="*/ 2147483647 w 144"/>
                <a:gd name="T35" fmla="*/ 2147483647 h 139"/>
                <a:gd name="T36" fmla="*/ 2147483647 w 144"/>
                <a:gd name="T37" fmla="*/ 2147483647 h 139"/>
                <a:gd name="T38" fmla="*/ 2147483647 w 144"/>
                <a:gd name="T39" fmla="*/ 2147483647 h 139"/>
                <a:gd name="T40" fmla="*/ 2147483647 w 144"/>
                <a:gd name="T41" fmla="*/ 2147483647 h 139"/>
                <a:gd name="T42" fmla="*/ 2147483647 w 144"/>
                <a:gd name="T43" fmla="*/ 2147483647 h 139"/>
                <a:gd name="T44" fmla="*/ 2147483647 w 144"/>
                <a:gd name="T45" fmla="*/ 2147483647 h 139"/>
                <a:gd name="T46" fmla="*/ 2147483647 w 144"/>
                <a:gd name="T47" fmla="*/ 0 h 139"/>
                <a:gd name="T48" fmla="*/ 2147483647 w 144"/>
                <a:gd name="T49" fmla="*/ 2147483647 h 139"/>
                <a:gd name="T50" fmla="*/ 2147483647 w 144"/>
                <a:gd name="T51" fmla="*/ 2147483647 h 139"/>
                <a:gd name="T52" fmla="*/ 2147483647 w 144"/>
                <a:gd name="T53" fmla="*/ 2147483647 h 139"/>
                <a:gd name="T54" fmla="*/ 2147483647 w 144"/>
                <a:gd name="T55" fmla="*/ 2147483647 h 139"/>
                <a:gd name="T56" fmla="*/ 2147483647 w 144"/>
                <a:gd name="T57" fmla="*/ 2147483647 h 139"/>
                <a:gd name="T58" fmla="*/ 2147483647 w 144"/>
                <a:gd name="T59" fmla="*/ 2147483647 h 139"/>
                <a:gd name="T60" fmla="*/ 2147483647 w 144"/>
                <a:gd name="T61" fmla="*/ 2147483647 h 139"/>
                <a:gd name="T62" fmla="*/ 2147483647 w 144"/>
                <a:gd name="T63" fmla="*/ 2147483647 h 139"/>
                <a:gd name="T64" fmla="*/ 2147483647 w 144"/>
                <a:gd name="T65" fmla="*/ 2147483647 h 139"/>
                <a:gd name="T66" fmla="*/ 2147483647 w 144"/>
                <a:gd name="T67" fmla="*/ 2147483647 h 139"/>
                <a:gd name="T68" fmla="*/ 2147483647 w 144"/>
                <a:gd name="T69" fmla="*/ 2147483647 h 139"/>
                <a:gd name="T70" fmla="*/ 2147483647 w 144"/>
                <a:gd name="T71" fmla="*/ 2147483647 h 139"/>
                <a:gd name="T72" fmla="*/ 2147483647 w 144"/>
                <a:gd name="T73" fmla="*/ 2147483647 h 139"/>
                <a:gd name="T74" fmla="*/ 2147483647 w 144"/>
                <a:gd name="T75" fmla="*/ 2147483647 h 139"/>
                <a:gd name="T76" fmla="*/ 2147483647 w 144"/>
                <a:gd name="T77" fmla="*/ 2147483647 h 139"/>
                <a:gd name="T78" fmla="*/ 2147483647 w 144"/>
                <a:gd name="T79" fmla="*/ 2147483647 h 139"/>
                <a:gd name="T80" fmla="*/ 2147483647 w 144"/>
                <a:gd name="T81" fmla="*/ 2147483647 h 139"/>
                <a:gd name="T82" fmla="*/ 2147483647 w 144"/>
                <a:gd name="T83" fmla="*/ 2147483647 h 139"/>
                <a:gd name="T84" fmla="*/ 0 w 144"/>
                <a:gd name="T85" fmla="*/ 2147483647 h 139"/>
                <a:gd name="T86" fmla="*/ 0 w 144"/>
                <a:gd name="T87" fmla="*/ 2147483647 h 139"/>
                <a:gd name="T88" fmla="*/ 2147483647 w 144"/>
                <a:gd name="T89" fmla="*/ 2147483647 h 139"/>
                <a:gd name="T90" fmla="*/ 2147483647 w 144"/>
                <a:gd name="T91" fmla="*/ 2147483647 h 139"/>
                <a:gd name="T92" fmla="*/ 2147483647 w 144"/>
                <a:gd name="T93" fmla="*/ 2147483647 h 139"/>
                <a:gd name="T94" fmla="*/ 2147483647 w 144"/>
                <a:gd name="T95" fmla="*/ 2147483647 h 139"/>
                <a:gd name="T96" fmla="*/ 2147483647 w 144"/>
                <a:gd name="T97" fmla="*/ 2147483647 h 139"/>
                <a:gd name="T98" fmla="*/ 2147483647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9" name="Freeform 8"/>
            <p:cNvSpPr>
              <a:spLocks noEditPoints="1"/>
            </p:cNvSpPr>
            <p:nvPr userDrawn="1"/>
          </p:nvSpPr>
          <p:spPr bwMode="auto">
            <a:xfrm>
              <a:off x="974000" y="6372941"/>
              <a:ext cx="74614" cy="85550"/>
            </a:xfrm>
            <a:custGeom>
              <a:avLst/>
              <a:gdLst>
                <a:gd name="T0" fmla="*/ 2147483647 w 116"/>
                <a:gd name="T1" fmla="*/ 2147483647 h 134"/>
                <a:gd name="T2" fmla="*/ 2147483647 w 116"/>
                <a:gd name="T3" fmla="*/ 2147483647 h 134"/>
                <a:gd name="T4" fmla="*/ 2147483647 w 116"/>
                <a:gd name="T5" fmla="*/ 2147483647 h 134"/>
                <a:gd name="T6" fmla="*/ 2147483647 w 116"/>
                <a:gd name="T7" fmla="*/ 2147483647 h 134"/>
                <a:gd name="T8" fmla="*/ 2147483647 w 116"/>
                <a:gd name="T9" fmla="*/ 2147483647 h 134"/>
                <a:gd name="T10" fmla="*/ 2147483647 w 116"/>
                <a:gd name="T11" fmla="*/ 2147483647 h 134"/>
                <a:gd name="T12" fmla="*/ 2147483647 w 116"/>
                <a:gd name="T13" fmla="*/ 2147483647 h 134"/>
                <a:gd name="T14" fmla="*/ 2147483647 w 116"/>
                <a:gd name="T15" fmla="*/ 2147483647 h 134"/>
                <a:gd name="T16" fmla="*/ 2147483647 w 116"/>
                <a:gd name="T17" fmla="*/ 2147483647 h 134"/>
                <a:gd name="T18" fmla="*/ 2147483647 w 116"/>
                <a:gd name="T19" fmla="*/ 2147483647 h 134"/>
                <a:gd name="T20" fmla="*/ 2147483647 w 116"/>
                <a:gd name="T21" fmla="*/ 2147483647 h 134"/>
                <a:gd name="T22" fmla="*/ 2147483647 w 116"/>
                <a:gd name="T23" fmla="*/ 2147483647 h 134"/>
                <a:gd name="T24" fmla="*/ 0 w 116"/>
                <a:gd name="T25" fmla="*/ 0 h 134"/>
                <a:gd name="T26" fmla="*/ 2147483647 w 116"/>
                <a:gd name="T27" fmla="*/ 0 h 134"/>
                <a:gd name="T28" fmla="*/ 2147483647 w 116"/>
                <a:gd name="T29" fmla="*/ 2147483647 h 134"/>
                <a:gd name="T30" fmla="*/ 2147483647 w 116"/>
                <a:gd name="T31" fmla="*/ 2147483647 h 134"/>
                <a:gd name="T32" fmla="*/ 2147483647 w 116"/>
                <a:gd name="T33" fmla="*/ 2147483647 h 134"/>
                <a:gd name="T34" fmla="*/ 2147483647 w 116"/>
                <a:gd name="T35" fmla="*/ 2147483647 h 134"/>
                <a:gd name="T36" fmla="*/ 2147483647 w 116"/>
                <a:gd name="T37" fmla="*/ 2147483647 h 134"/>
                <a:gd name="T38" fmla="*/ 2147483647 w 116"/>
                <a:gd name="T39" fmla="*/ 2147483647 h 134"/>
                <a:gd name="T40" fmla="*/ 2147483647 w 116"/>
                <a:gd name="T41" fmla="*/ 2147483647 h 134"/>
                <a:gd name="T42" fmla="*/ 2147483647 w 116"/>
                <a:gd name="T43" fmla="*/ 2147483647 h 134"/>
                <a:gd name="T44" fmla="*/ 2147483647 w 116"/>
                <a:gd name="T45" fmla="*/ 2147483647 h 134"/>
                <a:gd name="T46" fmla="*/ 2147483647 w 116"/>
                <a:gd name="T47" fmla="*/ 2147483647 h 134"/>
                <a:gd name="T48" fmla="*/ 2147483647 w 116"/>
                <a:gd name="T49" fmla="*/ 2147483647 h 134"/>
                <a:gd name="T50" fmla="*/ 2147483647 w 116"/>
                <a:gd name="T51" fmla="*/ 2147483647 h 134"/>
                <a:gd name="T52" fmla="*/ 2147483647 w 116"/>
                <a:gd name="T53" fmla="*/ 2147483647 h 134"/>
                <a:gd name="T54" fmla="*/ 2147483647 w 116"/>
                <a:gd name="T55" fmla="*/ 2147483647 h 134"/>
                <a:gd name="T56" fmla="*/ 2147483647 w 116"/>
                <a:gd name="T57" fmla="*/ 2147483647 h 134"/>
                <a:gd name="T58" fmla="*/ 2147483647 w 116"/>
                <a:gd name="T59" fmla="*/ 2147483647 h 134"/>
                <a:gd name="T60" fmla="*/ 0 w 116"/>
                <a:gd name="T61" fmla="*/ 2147483647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0" name="Freeform 9"/>
            <p:cNvSpPr>
              <a:spLocks/>
            </p:cNvSpPr>
            <p:nvPr userDrawn="1"/>
          </p:nvSpPr>
          <p:spPr bwMode="auto">
            <a:xfrm>
              <a:off x="1061314" y="6372941"/>
              <a:ext cx="61915" cy="85550"/>
            </a:xfrm>
            <a:custGeom>
              <a:avLst/>
              <a:gdLst>
                <a:gd name="T0" fmla="*/ 0 w 96"/>
                <a:gd name="T1" fmla="*/ 0 h 134"/>
                <a:gd name="T2" fmla="*/ 2147483647 w 96"/>
                <a:gd name="T3" fmla="*/ 0 h 134"/>
                <a:gd name="T4" fmla="*/ 2147483647 w 96"/>
                <a:gd name="T5" fmla="*/ 2147483647 h 134"/>
                <a:gd name="T6" fmla="*/ 2147483647 w 96"/>
                <a:gd name="T7" fmla="*/ 2147483647 h 134"/>
                <a:gd name="T8" fmla="*/ 2147483647 w 96"/>
                <a:gd name="T9" fmla="*/ 2147483647 h 134"/>
                <a:gd name="T10" fmla="*/ 0 w 96"/>
                <a:gd name="T11" fmla="*/ 2147483647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1" name="Freeform 10"/>
            <p:cNvSpPr>
              <a:spLocks noEditPoints="1"/>
            </p:cNvSpPr>
            <p:nvPr userDrawn="1"/>
          </p:nvSpPr>
          <p:spPr bwMode="auto">
            <a:xfrm>
              <a:off x="1135929" y="6372941"/>
              <a:ext cx="79377" cy="85550"/>
            </a:xfrm>
            <a:custGeom>
              <a:avLst/>
              <a:gdLst>
                <a:gd name="T0" fmla="*/ 2147483647 w 123"/>
                <a:gd name="T1" fmla="*/ 2147483647 h 134"/>
                <a:gd name="T2" fmla="*/ 2147483647 w 123"/>
                <a:gd name="T3" fmla="*/ 2147483647 h 134"/>
                <a:gd name="T4" fmla="*/ 2147483647 w 123"/>
                <a:gd name="T5" fmla="*/ 2147483647 h 134"/>
                <a:gd name="T6" fmla="*/ 2147483647 w 123"/>
                <a:gd name="T7" fmla="*/ 2147483647 h 134"/>
                <a:gd name="T8" fmla="*/ 2147483647 w 123"/>
                <a:gd name="T9" fmla="*/ 2147483647 h 134"/>
                <a:gd name="T10" fmla="*/ 2147483647 w 123"/>
                <a:gd name="T11" fmla="*/ 2147483647 h 134"/>
                <a:gd name="T12" fmla="*/ 2147483647 w 123"/>
                <a:gd name="T13" fmla="*/ 2147483647 h 134"/>
                <a:gd name="T14" fmla="*/ 2147483647 w 123"/>
                <a:gd name="T15" fmla="*/ 2147483647 h 134"/>
                <a:gd name="T16" fmla="*/ 2147483647 w 123"/>
                <a:gd name="T17" fmla="*/ 2147483647 h 134"/>
                <a:gd name="T18" fmla="*/ 2147483647 w 123"/>
                <a:gd name="T19" fmla="*/ 2147483647 h 134"/>
                <a:gd name="T20" fmla="*/ 2147483647 w 123"/>
                <a:gd name="T21" fmla="*/ 2147483647 h 134"/>
                <a:gd name="T22" fmla="*/ 2147483647 w 123"/>
                <a:gd name="T23" fmla="*/ 2147483647 h 134"/>
                <a:gd name="T24" fmla="*/ 2147483647 w 123"/>
                <a:gd name="T25" fmla="*/ 2147483647 h 134"/>
                <a:gd name="T26" fmla="*/ 0 w 123"/>
                <a:gd name="T27" fmla="*/ 0 h 134"/>
                <a:gd name="T28" fmla="*/ 2147483647 w 123"/>
                <a:gd name="T29" fmla="*/ 0 h 134"/>
                <a:gd name="T30" fmla="*/ 2147483647 w 123"/>
                <a:gd name="T31" fmla="*/ 2147483647 h 134"/>
                <a:gd name="T32" fmla="*/ 2147483647 w 123"/>
                <a:gd name="T33" fmla="*/ 2147483647 h 134"/>
                <a:gd name="T34" fmla="*/ 2147483647 w 123"/>
                <a:gd name="T35" fmla="*/ 2147483647 h 134"/>
                <a:gd name="T36" fmla="*/ 2147483647 w 123"/>
                <a:gd name="T37" fmla="*/ 2147483647 h 134"/>
                <a:gd name="T38" fmla="*/ 2147483647 w 123"/>
                <a:gd name="T39" fmla="*/ 2147483647 h 134"/>
                <a:gd name="T40" fmla="*/ 2147483647 w 123"/>
                <a:gd name="T41" fmla="*/ 2147483647 h 134"/>
                <a:gd name="T42" fmla="*/ 2147483647 w 123"/>
                <a:gd name="T43" fmla="*/ 2147483647 h 134"/>
                <a:gd name="T44" fmla="*/ 2147483647 w 123"/>
                <a:gd name="T45" fmla="*/ 2147483647 h 134"/>
                <a:gd name="T46" fmla="*/ 2147483647 w 123"/>
                <a:gd name="T47" fmla="*/ 2147483647 h 134"/>
                <a:gd name="T48" fmla="*/ 2147483647 w 123"/>
                <a:gd name="T49" fmla="*/ 2147483647 h 134"/>
                <a:gd name="T50" fmla="*/ 2147483647 w 123"/>
                <a:gd name="T51" fmla="*/ 2147483647 h 134"/>
                <a:gd name="T52" fmla="*/ 2147483647 w 123"/>
                <a:gd name="T53" fmla="*/ 2147483647 h 134"/>
                <a:gd name="T54" fmla="*/ 2147483647 w 123"/>
                <a:gd name="T55" fmla="*/ 2147483647 h 134"/>
                <a:gd name="T56" fmla="*/ 0 w 123"/>
                <a:gd name="T57" fmla="*/ 2147483647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2" name="Freeform 11"/>
            <p:cNvSpPr>
              <a:spLocks/>
            </p:cNvSpPr>
            <p:nvPr userDrawn="1"/>
          </p:nvSpPr>
          <p:spPr bwMode="auto">
            <a:xfrm>
              <a:off x="1218481" y="6372941"/>
              <a:ext cx="130179" cy="87133"/>
            </a:xfrm>
            <a:custGeom>
              <a:avLst/>
              <a:gdLst>
                <a:gd name="T0" fmla="*/ 2147483647 w 205"/>
                <a:gd name="T1" fmla="*/ 0 h 136"/>
                <a:gd name="T2" fmla="*/ 2147483647 w 205"/>
                <a:gd name="T3" fmla="*/ 0 h 136"/>
                <a:gd name="T4" fmla="*/ 2147483647 w 205"/>
                <a:gd name="T5" fmla="*/ 2147483647 h 136"/>
                <a:gd name="T6" fmla="*/ 2147483647 w 205"/>
                <a:gd name="T7" fmla="*/ 0 h 136"/>
                <a:gd name="T8" fmla="*/ 2147483647 w 205"/>
                <a:gd name="T9" fmla="*/ 0 h 136"/>
                <a:gd name="T10" fmla="*/ 2147483647 w 205"/>
                <a:gd name="T11" fmla="*/ 2147483647 h 136"/>
                <a:gd name="T12" fmla="*/ 2147483647 w 205"/>
                <a:gd name="T13" fmla="*/ 2147483647 h 136"/>
                <a:gd name="T14" fmla="*/ 2147483647 w 205"/>
                <a:gd name="T15" fmla="*/ 2147483647 h 136"/>
                <a:gd name="T16" fmla="*/ 2147483647 w 205"/>
                <a:gd name="T17" fmla="*/ 2147483647 h 136"/>
                <a:gd name="T18" fmla="*/ 2147483647 w 205"/>
                <a:gd name="T19" fmla="*/ 2147483647 h 136"/>
                <a:gd name="T20" fmla="*/ 0 w 205"/>
                <a:gd name="T21" fmla="*/ 0 h 136"/>
                <a:gd name="T22" fmla="*/ 2147483647 w 205"/>
                <a:gd name="T23" fmla="*/ 0 h 136"/>
                <a:gd name="T24" fmla="*/ 2147483647 w 205"/>
                <a:gd name="T25" fmla="*/ 2147483647 h 136"/>
                <a:gd name="T26" fmla="*/ 2147483647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3" name="Rectangle 12"/>
            <p:cNvSpPr>
              <a:spLocks noChangeArrowheads="1"/>
            </p:cNvSpPr>
            <p:nvPr userDrawn="1"/>
          </p:nvSpPr>
          <p:spPr bwMode="auto">
            <a:xfrm>
              <a:off x="1362947" y="6372941"/>
              <a:ext cx="17463" cy="85550"/>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GB" altLang="en-US">
                <a:solidFill>
                  <a:srgbClr val="000000"/>
                </a:solidFill>
              </a:endParaRPr>
            </a:p>
          </p:txBody>
        </p:sp>
        <p:sp>
          <p:nvSpPr>
            <p:cNvPr id="24" name="Freeform 13"/>
            <p:cNvSpPr>
              <a:spLocks noEditPoints="1"/>
            </p:cNvSpPr>
            <p:nvPr userDrawn="1"/>
          </p:nvSpPr>
          <p:spPr bwMode="auto">
            <a:xfrm>
              <a:off x="1401048" y="6372941"/>
              <a:ext cx="79377" cy="85550"/>
            </a:xfrm>
            <a:custGeom>
              <a:avLst/>
              <a:gdLst>
                <a:gd name="T0" fmla="*/ 2147483647 w 124"/>
                <a:gd name="T1" fmla="*/ 2147483647 h 134"/>
                <a:gd name="T2" fmla="*/ 2147483647 w 124"/>
                <a:gd name="T3" fmla="*/ 2147483647 h 134"/>
                <a:gd name="T4" fmla="*/ 2147483647 w 124"/>
                <a:gd name="T5" fmla="*/ 2147483647 h 134"/>
                <a:gd name="T6" fmla="*/ 2147483647 w 124"/>
                <a:gd name="T7" fmla="*/ 2147483647 h 134"/>
                <a:gd name="T8" fmla="*/ 2147483647 w 124"/>
                <a:gd name="T9" fmla="*/ 2147483647 h 134"/>
                <a:gd name="T10" fmla="*/ 2147483647 w 124"/>
                <a:gd name="T11" fmla="*/ 2147483647 h 134"/>
                <a:gd name="T12" fmla="*/ 2147483647 w 124"/>
                <a:gd name="T13" fmla="*/ 2147483647 h 134"/>
                <a:gd name="T14" fmla="*/ 2147483647 w 124"/>
                <a:gd name="T15" fmla="*/ 2147483647 h 134"/>
                <a:gd name="T16" fmla="*/ 2147483647 w 124"/>
                <a:gd name="T17" fmla="*/ 2147483647 h 134"/>
                <a:gd name="T18" fmla="*/ 2147483647 w 124"/>
                <a:gd name="T19" fmla="*/ 2147483647 h 134"/>
                <a:gd name="T20" fmla="*/ 2147483647 w 124"/>
                <a:gd name="T21" fmla="*/ 2147483647 h 134"/>
                <a:gd name="T22" fmla="*/ 2147483647 w 124"/>
                <a:gd name="T23" fmla="*/ 2147483647 h 134"/>
                <a:gd name="T24" fmla="*/ 2147483647 w 124"/>
                <a:gd name="T25" fmla="*/ 2147483647 h 134"/>
                <a:gd name="T26" fmla="*/ 0 w 124"/>
                <a:gd name="T27" fmla="*/ 0 h 134"/>
                <a:gd name="T28" fmla="*/ 2147483647 w 124"/>
                <a:gd name="T29" fmla="*/ 0 h 134"/>
                <a:gd name="T30" fmla="*/ 2147483647 w 124"/>
                <a:gd name="T31" fmla="*/ 2147483647 h 134"/>
                <a:gd name="T32" fmla="*/ 2147483647 w 124"/>
                <a:gd name="T33" fmla="*/ 2147483647 h 134"/>
                <a:gd name="T34" fmla="*/ 2147483647 w 124"/>
                <a:gd name="T35" fmla="*/ 2147483647 h 134"/>
                <a:gd name="T36" fmla="*/ 2147483647 w 124"/>
                <a:gd name="T37" fmla="*/ 2147483647 h 134"/>
                <a:gd name="T38" fmla="*/ 2147483647 w 124"/>
                <a:gd name="T39" fmla="*/ 2147483647 h 134"/>
                <a:gd name="T40" fmla="*/ 2147483647 w 124"/>
                <a:gd name="T41" fmla="*/ 2147483647 h 134"/>
                <a:gd name="T42" fmla="*/ 2147483647 w 124"/>
                <a:gd name="T43" fmla="*/ 2147483647 h 134"/>
                <a:gd name="T44" fmla="*/ 2147483647 w 124"/>
                <a:gd name="T45" fmla="*/ 2147483647 h 134"/>
                <a:gd name="T46" fmla="*/ 2147483647 w 124"/>
                <a:gd name="T47" fmla="*/ 2147483647 h 134"/>
                <a:gd name="T48" fmla="*/ 2147483647 w 124"/>
                <a:gd name="T49" fmla="*/ 2147483647 h 134"/>
                <a:gd name="T50" fmla="*/ 2147483647 w 124"/>
                <a:gd name="T51" fmla="*/ 2147483647 h 134"/>
                <a:gd name="T52" fmla="*/ 2147483647 w 124"/>
                <a:gd name="T53" fmla="*/ 2147483647 h 134"/>
                <a:gd name="T54" fmla="*/ 2147483647 w 124"/>
                <a:gd name="T55" fmla="*/ 2147483647 h 134"/>
                <a:gd name="T56" fmla="*/ 0 w 124"/>
                <a:gd name="T57" fmla="*/ 2147483647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5" name="Freeform 14"/>
            <p:cNvSpPr>
              <a:spLocks/>
            </p:cNvSpPr>
            <p:nvPr userDrawn="1"/>
          </p:nvSpPr>
          <p:spPr bwMode="auto">
            <a:xfrm>
              <a:off x="1496301" y="6372941"/>
              <a:ext cx="65090" cy="85550"/>
            </a:xfrm>
            <a:custGeom>
              <a:avLst/>
              <a:gdLst>
                <a:gd name="T0" fmla="*/ 0 w 102"/>
                <a:gd name="T1" fmla="*/ 0 h 134"/>
                <a:gd name="T2" fmla="*/ 2147483647 w 102"/>
                <a:gd name="T3" fmla="*/ 0 h 134"/>
                <a:gd name="T4" fmla="*/ 2147483647 w 102"/>
                <a:gd name="T5" fmla="*/ 2147483647 h 134"/>
                <a:gd name="T6" fmla="*/ 2147483647 w 102"/>
                <a:gd name="T7" fmla="*/ 2147483647 h 134"/>
                <a:gd name="T8" fmla="*/ 2147483647 w 102"/>
                <a:gd name="T9" fmla="*/ 2147483647 h 134"/>
                <a:gd name="T10" fmla="*/ 2147483647 w 102"/>
                <a:gd name="T11" fmla="*/ 2147483647 h 134"/>
                <a:gd name="T12" fmla="*/ 2147483647 w 102"/>
                <a:gd name="T13" fmla="*/ 2147483647 h 134"/>
                <a:gd name="T14" fmla="*/ 2147483647 w 102"/>
                <a:gd name="T15" fmla="*/ 2147483647 h 134"/>
                <a:gd name="T16" fmla="*/ 2147483647 w 102"/>
                <a:gd name="T17" fmla="*/ 2147483647 h 134"/>
                <a:gd name="T18" fmla="*/ 2147483647 w 102"/>
                <a:gd name="T19" fmla="*/ 2147483647 h 134"/>
                <a:gd name="T20" fmla="*/ 2147483647 w 102"/>
                <a:gd name="T21" fmla="*/ 2147483647 h 134"/>
                <a:gd name="T22" fmla="*/ 0 w 102"/>
                <a:gd name="T23" fmla="*/ 2147483647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6" name="Freeform 15"/>
            <p:cNvSpPr>
              <a:spLocks noEditPoints="1"/>
            </p:cNvSpPr>
            <p:nvPr userDrawn="1"/>
          </p:nvSpPr>
          <p:spPr bwMode="auto">
            <a:xfrm>
              <a:off x="1613779" y="6372941"/>
              <a:ext cx="73027" cy="85550"/>
            </a:xfrm>
            <a:custGeom>
              <a:avLst/>
              <a:gdLst>
                <a:gd name="T0" fmla="*/ 2147483647 w 116"/>
                <a:gd name="T1" fmla="*/ 2147483647 h 134"/>
                <a:gd name="T2" fmla="*/ 2147483647 w 116"/>
                <a:gd name="T3" fmla="*/ 2147483647 h 134"/>
                <a:gd name="T4" fmla="*/ 2147483647 w 116"/>
                <a:gd name="T5" fmla="*/ 2147483647 h 134"/>
                <a:gd name="T6" fmla="*/ 2147483647 w 116"/>
                <a:gd name="T7" fmla="*/ 2147483647 h 134"/>
                <a:gd name="T8" fmla="*/ 2147483647 w 116"/>
                <a:gd name="T9" fmla="*/ 2147483647 h 134"/>
                <a:gd name="T10" fmla="*/ 2147483647 w 116"/>
                <a:gd name="T11" fmla="*/ 2147483647 h 134"/>
                <a:gd name="T12" fmla="*/ 2147483647 w 116"/>
                <a:gd name="T13" fmla="*/ 2147483647 h 134"/>
                <a:gd name="T14" fmla="*/ 2147483647 w 116"/>
                <a:gd name="T15" fmla="*/ 2147483647 h 134"/>
                <a:gd name="T16" fmla="*/ 2147483647 w 116"/>
                <a:gd name="T17" fmla="*/ 2147483647 h 134"/>
                <a:gd name="T18" fmla="*/ 2147483647 w 116"/>
                <a:gd name="T19" fmla="*/ 2147483647 h 134"/>
                <a:gd name="T20" fmla="*/ 2147483647 w 116"/>
                <a:gd name="T21" fmla="*/ 2147483647 h 134"/>
                <a:gd name="T22" fmla="*/ 2147483647 w 116"/>
                <a:gd name="T23" fmla="*/ 2147483647 h 134"/>
                <a:gd name="T24" fmla="*/ 0 w 116"/>
                <a:gd name="T25" fmla="*/ 0 h 134"/>
                <a:gd name="T26" fmla="*/ 2147483647 w 116"/>
                <a:gd name="T27" fmla="*/ 0 h 134"/>
                <a:gd name="T28" fmla="*/ 2147483647 w 116"/>
                <a:gd name="T29" fmla="*/ 2147483647 h 134"/>
                <a:gd name="T30" fmla="*/ 2147483647 w 116"/>
                <a:gd name="T31" fmla="*/ 2147483647 h 134"/>
                <a:gd name="T32" fmla="*/ 2147483647 w 116"/>
                <a:gd name="T33" fmla="*/ 2147483647 h 134"/>
                <a:gd name="T34" fmla="*/ 2147483647 w 116"/>
                <a:gd name="T35" fmla="*/ 2147483647 h 134"/>
                <a:gd name="T36" fmla="*/ 2147483647 w 116"/>
                <a:gd name="T37" fmla="*/ 2147483647 h 134"/>
                <a:gd name="T38" fmla="*/ 2147483647 w 116"/>
                <a:gd name="T39" fmla="*/ 2147483647 h 134"/>
                <a:gd name="T40" fmla="*/ 2147483647 w 116"/>
                <a:gd name="T41" fmla="*/ 2147483647 h 134"/>
                <a:gd name="T42" fmla="*/ 2147483647 w 116"/>
                <a:gd name="T43" fmla="*/ 2147483647 h 134"/>
                <a:gd name="T44" fmla="*/ 2147483647 w 116"/>
                <a:gd name="T45" fmla="*/ 2147483647 h 134"/>
                <a:gd name="T46" fmla="*/ 2147483647 w 116"/>
                <a:gd name="T47" fmla="*/ 2147483647 h 134"/>
                <a:gd name="T48" fmla="*/ 2147483647 w 116"/>
                <a:gd name="T49" fmla="*/ 2147483647 h 134"/>
                <a:gd name="T50" fmla="*/ 2147483647 w 116"/>
                <a:gd name="T51" fmla="*/ 2147483647 h 134"/>
                <a:gd name="T52" fmla="*/ 2147483647 w 116"/>
                <a:gd name="T53" fmla="*/ 2147483647 h 134"/>
                <a:gd name="T54" fmla="*/ 2147483647 w 116"/>
                <a:gd name="T55" fmla="*/ 2147483647 h 134"/>
                <a:gd name="T56" fmla="*/ 2147483647 w 116"/>
                <a:gd name="T57" fmla="*/ 2147483647 h 134"/>
                <a:gd name="T58" fmla="*/ 2147483647 w 116"/>
                <a:gd name="T59" fmla="*/ 2147483647 h 134"/>
                <a:gd name="T60" fmla="*/ 0 w 116"/>
                <a:gd name="T61" fmla="*/ 2147483647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7" name="Freeform 16"/>
            <p:cNvSpPr>
              <a:spLocks/>
            </p:cNvSpPr>
            <p:nvPr userDrawn="1"/>
          </p:nvSpPr>
          <p:spPr bwMode="auto">
            <a:xfrm>
              <a:off x="1701095" y="6372941"/>
              <a:ext cx="65089" cy="85550"/>
            </a:xfrm>
            <a:custGeom>
              <a:avLst/>
              <a:gdLst>
                <a:gd name="T0" fmla="*/ 0 w 103"/>
                <a:gd name="T1" fmla="*/ 0 h 134"/>
                <a:gd name="T2" fmla="*/ 2147483647 w 103"/>
                <a:gd name="T3" fmla="*/ 0 h 134"/>
                <a:gd name="T4" fmla="*/ 2147483647 w 103"/>
                <a:gd name="T5" fmla="*/ 2147483647 h 134"/>
                <a:gd name="T6" fmla="*/ 2147483647 w 103"/>
                <a:gd name="T7" fmla="*/ 2147483647 h 134"/>
                <a:gd name="T8" fmla="*/ 2147483647 w 103"/>
                <a:gd name="T9" fmla="*/ 2147483647 h 134"/>
                <a:gd name="T10" fmla="*/ 2147483647 w 103"/>
                <a:gd name="T11" fmla="*/ 2147483647 h 134"/>
                <a:gd name="T12" fmla="*/ 2147483647 w 103"/>
                <a:gd name="T13" fmla="*/ 2147483647 h 134"/>
                <a:gd name="T14" fmla="*/ 2147483647 w 103"/>
                <a:gd name="T15" fmla="*/ 2147483647 h 134"/>
                <a:gd name="T16" fmla="*/ 2147483647 w 103"/>
                <a:gd name="T17" fmla="*/ 2147483647 h 134"/>
                <a:gd name="T18" fmla="*/ 2147483647 w 103"/>
                <a:gd name="T19" fmla="*/ 2147483647 h 134"/>
                <a:gd name="T20" fmla="*/ 2147483647 w 103"/>
                <a:gd name="T21" fmla="*/ 2147483647 h 134"/>
                <a:gd name="T22" fmla="*/ 0 w 103"/>
                <a:gd name="T23" fmla="*/ 2147483647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8" name="Freeform 17"/>
            <p:cNvSpPr>
              <a:spLocks noEditPoints="1"/>
            </p:cNvSpPr>
            <p:nvPr userDrawn="1"/>
          </p:nvSpPr>
          <p:spPr bwMode="auto">
            <a:xfrm>
              <a:off x="1774122" y="6371356"/>
              <a:ext cx="90489" cy="87134"/>
            </a:xfrm>
            <a:custGeom>
              <a:avLst/>
              <a:gdLst>
                <a:gd name="T0" fmla="*/ 2147483647 w 143"/>
                <a:gd name="T1" fmla="*/ 2147483647 h 135"/>
                <a:gd name="T2" fmla="*/ 2147483647 w 143"/>
                <a:gd name="T3" fmla="*/ 2147483647 h 135"/>
                <a:gd name="T4" fmla="*/ 2147483647 w 143"/>
                <a:gd name="T5" fmla="*/ 2147483647 h 135"/>
                <a:gd name="T6" fmla="*/ 2147483647 w 143"/>
                <a:gd name="T7" fmla="*/ 2147483647 h 135"/>
                <a:gd name="T8" fmla="*/ 2147483647 w 143"/>
                <a:gd name="T9" fmla="*/ 0 h 135"/>
                <a:gd name="T10" fmla="*/ 2147483647 w 143"/>
                <a:gd name="T11" fmla="*/ 0 h 135"/>
                <a:gd name="T12" fmla="*/ 2147483647 w 143"/>
                <a:gd name="T13" fmla="*/ 2147483647 h 135"/>
                <a:gd name="T14" fmla="*/ 2147483647 w 143"/>
                <a:gd name="T15" fmla="*/ 2147483647 h 135"/>
                <a:gd name="T16" fmla="*/ 2147483647 w 143"/>
                <a:gd name="T17" fmla="*/ 2147483647 h 135"/>
                <a:gd name="T18" fmla="*/ 2147483647 w 143"/>
                <a:gd name="T19" fmla="*/ 2147483647 h 135"/>
                <a:gd name="T20" fmla="*/ 2147483647 w 143"/>
                <a:gd name="T21" fmla="*/ 2147483647 h 135"/>
                <a:gd name="T22" fmla="*/ 0 w 143"/>
                <a:gd name="T23" fmla="*/ 2147483647 h 135"/>
                <a:gd name="T24" fmla="*/ 2147483647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9" name="Freeform 18"/>
            <p:cNvSpPr>
              <a:spLocks/>
            </p:cNvSpPr>
            <p:nvPr userDrawn="1"/>
          </p:nvSpPr>
          <p:spPr bwMode="auto">
            <a:xfrm>
              <a:off x="1867786" y="6371356"/>
              <a:ext cx="79377" cy="88718"/>
            </a:xfrm>
            <a:custGeom>
              <a:avLst/>
              <a:gdLst>
                <a:gd name="T0" fmla="*/ 2147483647 w 123"/>
                <a:gd name="T1" fmla="*/ 0 h 139"/>
                <a:gd name="T2" fmla="*/ 2147483647 w 123"/>
                <a:gd name="T3" fmla="*/ 2147483647 h 139"/>
                <a:gd name="T4" fmla="*/ 2147483647 w 123"/>
                <a:gd name="T5" fmla="*/ 2147483647 h 139"/>
                <a:gd name="T6" fmla="*/ 2147483647 w 123"/>
                <a:gd name="T7" fmla="*/ 2147483647 h 139"/>
                <a:gd name="T8" fmla="*/ 2147483647 w 123"/>
                <a:gd name="T9" fmla="*/ 2147483647 h 139"/>
                <a:gd name="T10" fmla="*/ 2147483647 w 123"/>
                <a:gd name="T11" fmla="*/ 2147483647 h 139"/>
                <a:gd name="T12" fmla="*/ 2147483647 w 123"/>
                <a:gd name="T13" fmla="*/ 2147483647 h 139"/>
                <a:gd name="T14" fmla="*/ 2147483647 w 123"/>
                <a:gd name="T15" fmla="*/ 2147483647 h 139"/>
                <a:gd name="T16" fmla="*/ 2147483647 w 123"/>
                <a:gd name="T17" fmla="*/ 2147483647 h 139"/>
                <a:gd name="T18" fmla="*/ 2147483647 w 123"/>
                <a:gd name="T19" fmla="*/ 2147483647 h 139"/>
                <a:gd name="T20" fmla="*/ 2147483647 w 123"/>
                <a:gd name="T21" fmla="*/ 2147483647 h 139"/>
                <a:gd name="T22" fmla="*/ 2147483647 w 123"/>
                <a:gd name="T23" fmla="*/ 2147483647 h 139"/>
                <a:gd name="T24" fmla="*/ 2147483647 w 123"/>
                <a:gd name="T25" fmla="*/ 2147483647 h 139"/>
                <a:gd name="T26" fmla="*/ 2147483647 w 123"/>
                <a:gd name="T27" fmla="*/ 2147483647 h 139"/>
                <a:gd name="T28" fmla="*/ 2147483647 w 123"/>
                <a:gd name="T29" fmla="*/ 2147483647 h 139"/>
                <a:gd name="T30" fmla="*/ 2147483647 w 123"/>
                <a:gd name="T31" fmla="*/ 2147483647 h 139"/>
                <a:gd name="T32" fmla="*/ 2147483647 w 123"/>
                <a:gd name="T33" fmla="*/ 2147483647 h 139"/>
                <a:gd name="T34" fmla="*/ 2147483647 w 123"/>
                <a:gd name="T35" fmla="*/ 2147483647 h 139"/>
                <a:gd name="T36" fmla="*/ 2147483647 w 123"/>
                <a:gd name="T37" fmla="*/ 2147483647 h 139"/>
                <a:gd name="T38" fmla="*/ 2147483647 w 123"/>
                <a:gd name="T39" fmla="*/ 2147483647 h 139"/>
                <a:gd name="T40" fmla="*/ 2147483647 w 123"/>
                <a:gd name="T41" fmla="*/ 2147483647 h 139"/>
                <a:gd name="T42" fmla="*/ 2147483647 w 123"/>
                <a:gd name="T43" fmla="*/ 2147483647 h 139"/>
                <a:gd name="T44" fmla="*/ 2147483647 w 123"/>
                <a:gd name="T45" fmla="*/ 2147483647 h 139"/>
                <a:gd name="T46" fmla="*/ 2147483647 w 123"/>
                <a:gd name="T47" fmla="*/ 2147483647 h 139"/>
                <a:gd name="T48" fmla="*/ 2147483647 w 123"/>
                <a:gd name="T49" fmla="*/ 2147483647 h 139"/>
                <a:gd name="T50" fmla="*/ 2147483647 w 123"/>
                <a:gd name="T51" fmla="*/ 2147483647 h 139"/>
                <a:gd name="T52" fmla="*/ 2147483647 w 123"/>
                <a:gd name="T53" fmla="*/ 2147483647 h 139"/>
                <a:gd name="T54" fmla="*/ 2147483647 w 123"/>
                <a:gd name="T55" fmla="*/ 2147483647 h 139"/>
                <a:gd name="T56" fmla="*/ 2147483647 w 123"/>
                <a:gd name="T57" fmla="*/ 2147483647 h 139"/>
                <a:gd name="T58" fmla="*/ 2147483647 w 123"/>
                <a:gd name="T59" fmla="*/ 2147483647 h 139"/>
                <a:gd name="T60" fmla="*/ 2147483647 w 123"/>
                <a:gd name="T61" fmla="*/ 2147483647 h 139"/>
                <a:gd name="T62" fmla="*/ 2147483647 w 123"/>
                <a:gd name="T63" fmla="*/ 2147483647 h 139"/>
                <a:gd name="T64" fmla="*/ 0 w 123"/>
                <a:gd name="T65" fmla="*/ 2147483647 h 139"/>
                <a:gd name="T66" fmla="*/ 0 w 123"/>
                <a:gd name="T67" fmla="*/ 2147483647 h 139"/>
                <a:gd name="T68" fmla="*/ 2147483647 w 123"/>
                <a:gd name="T69" fmla="*/ 2147483647 h 139"/>
                <a:gd name="T70" fmla="*/ 2147483647 w 123"/>
                <a:gd name="T71" fmla="*/ 2147483647 h 139"/>
                <a:gd name="T72" fmla="*/ 2147483647 w 123"/>
                <a:gd name="T73" fmla="*/ 2147483647 h 139"/>
                <a:gd name="T74" fmla="*/ 2147483647 w 123"/>
                <a:gd name="T75" fmla="*/ 2147483647 h 139"/>
                <a:gd name="T76" fmla="*/ 2147483647 w 123"/>
                <a:gd name="T77" fmla="*/ 2147483647 h 139"/>
                <a:gd name="T78" fmla="*/ 214748364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0" name="Freeform 19"/>
            <p:cNvSpPr>
              <a:spLocks/>
            </p:cNvSpPr>
            <p:nvPr userDrawn="1"/>
          </p:nvSpPr>
          <p:spPr bwMode="auto">
            <a:xfrm>
              <a:off x="1961452" y="6372941"/>
              <a:ext cx="71439" cy="85550"/>
            </a:xfrm>
            <a:custGeom>
              <a:avLst/>
              <a:gdLst>
                <a:gd name="T0" fmla="*/ 0 w 113"/>
                <a:gd name="T1" fmla="*/ 0 h 134"/>
                <a:gd name="T2" fmla="*/ 2147483647 w 113"/>
                <a:gd name="T3" fmla="*/ 0 h 134"/>
                <a:gd name="T4" fmla="*/ 2147483647 w 113"/>
                <a:gd name="T5" fmla="*/ 2147483647 h 134"/>
                <a:gd name="T6" fmla="*/ 2147483647 w 113"/>
                <a:gd name="T7" fmla="*/ 2147483647 h 134"/>
                <a:gd name="T8" fmla="*/ 2147483647 w 113"/>
                <a:gd name="T9" fmla="*/ 0 h 134"/>
                <a:gd name="T10" fmla="*/ 2147483647 w 113"/>
                <a:gd name="T11" fmla="*/ 0 h 134"/>
                <a:gd name="T12" fmla="*/ 2147483647 w 113"/>
                <a:gd name="T13" fmla="*/ 2147483647 h 134"/>
                <a:gd name="T14" fmla="*/ 2147483647 w 113"/>
                <a:gd name="T15" fmla="*/ 2147483647 h 134"/>
                <a:gd name="T16" fmla="*/ 2147483647 w 113"/>
                <a:gd name="T17" fmla="*/ 2147483647 h 134"/>
                <a:gd name="T18" fmla="*/ 2147483647 w 113"/>
                <a:gd name="T19" fmla="*/ 2147483647 h 134"/>
                <a:gd name="T20" fmla="*/ 2147483647 w 113"/>
                <a:gd name="T21" fmla="*/ 2147483647 h 134"/>
                <a:gd name="T22" fmla="*/ 0 w 113"/>
                <a:gd name="T23" fmla="*/ 2147483647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1" name="Rectangle 20"/>
            <p:cNvSpPr>
              <a:spLocks noChangeArrowheads="1"/>
            </p:cNvSpPr>
            <p:nvPr userDrawn="1"/>
          </p:nvSpPr>
          <p:spPr bwMode="auto">
            <a:xfrm>
              <a:off x="2050354" y="6439479"/>
              <a:ext cx="19051" cy="1901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GB" altLang="en-US">
                <a:solidFill>
                  <a:srgbClr val="000000"/>
                </a:solidFill>
              </a:endParaRPr>
            </a:p>
          </p:txBody>
        </p:sp>
        <p:sp>
          <p:nvSpPr>
            <p:cNvPr id="32" name="Freeform 21"/>
            <p:cNvSpPr>
              <a:spLocks/>
            </p:cNvSpPr>
            <p:nvPr userDrawn="1"/>
          </p:nvSpPr>
          <p:spPr bwMode="auto">
            <a:xfrm>
              <a:off x="2121793" y="6372941"/>
              <a:ext cx="73027" cy="85550"/>
            </a:xfrm>
            <a:custGeom>
              <a:avLst/>
              <a:gdLst>
                <a:gd name="T0" fmla="*/ 0 w 114"/>
                <a:gd name="T1" fmla="*/ 0 h 134"/>
                <a:gd name="T2" fmla="*/ 2147483647 w 114"/>
                <a:gd name="T3" fmla="*/ 0 h 134"/>
                <a:gd name="T4" fmla="*/ 2147483647 w 114"/>
                <a:gd name="T5" fmla="*/ 2147483647 h 134"/>
                <a:gd name="T6" fmla="*/ 2147483647 w 114"/>
                <a:gd name="T7" fmla="*/ 2147483647 h 134"/>
                <a:gd name="T8" fmla="*/ 2147483647 w 114"/>
                <a:gd name="T9" fmla="*/ 0 h 134"/>
                <a:gd name="T10" fmla="*/ 2147483647 w 114"/>
                <a:gd name="T11" fmla="*/ 0 h 134"/>
                <a:gd name="T12" fmla="*/ 2147483647 w 114"/>
                <a:gd name="T13" fmla="*/ 2147483647 h 134"/>
                <a:gd name="T14" fmla="*/ 2147483647 w 114"/>
                <a:gd name="T15" fmla="*/ 2147483647 h 134"/>
                <a:gd name="T16" fmla="*/ 2147483647 w 114"/>
                <a:gd name="T17" fmla="*/ 2147483647 h 134"/>
                <a:gd name="T18" fmla="*/ 2147483647 w 114"/>
                <a:gd name="T19" fmla="*/ 2147483647 h 134"/>
                <a:gd name="T20" fmla="*/ 2147483647 w 114"/>
                <a:gd name="T21" fmla="*/ 2147483647 h 134"/>
                <a:gd name="T22" fmla="*/ 0 w 114"/>
                <a:gd name="T23" fmla="*/ 2147483647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3" name="Freeform 22"/>
            <p:cNvSpPr>
              <a:spLocks/>
            </p:cNvSpPr>
            <p:nvPr userDrawn="1"/>
          </p:nvSpPr>
          <p:spPr bwMode="auto">
            <a:xfrm>
              <a:off x="2212284" y="6372941"/>
              <a:ext cx="74614" cy="87133"/>
            </a:xfrm>
            <a:custGeom>
              <a:avLst/>
              <a:gdLst>
                <a:gd name="T0" fmla="*/ 0 w 117"/>
                <a:gd name="T1" fmla="*/ 0 h 137"/>
                <a:gd name="T2" fmla="*/ 2147483647 w 117"/>
                <a:gd name="T3" fmla="*/ 0 h 137"/>
                <a:gd name="T4" fmla="*/ 2147483647 w 117"/>
                <a:gd name="T5" fmla="*/ 2147483647 h 137"/>
                <a:gd name="T6" fmla="*/ 2147483647 w 117"/>
                <a:gd name="T7" fmla="*/ 2147483647 h 137"/>
                <a:gd name="T8" fmla="*/ 2147483647 w 117"/>
                <a:gd name="T9" fmla="*/ 2147483647 h 137"/>
                <a:gd name="T10" fmla="*/ 2147483647 w 117"/>
                <a:gd name="T11" fmla="*/ 2147483647 h 137"/>
                <a:gd name="T12" fmla="*/ 2147483647 w 117"/>
                <a:gd name="T13" fmla="*/ 2147483647 h 137"/>
                <a:gd name="T14" fmla="*/ 2147483647 w 117"/>
                <a:gd name="T15" fmla="*/ 2147483647 h 137"/>
                <a:gd name="T16" fmla="*/ 2147483647 w 117"/>
                <a:gd name="T17" fmla="*/ 2147483647 h 137"/>
                <a:gd name="T18" fmla="*/ 2147483647 w 117"/>
                <a:gd name="T19" fmla="*/ 2147483647 h 137"/>
                <a:gd name="T20" fmla="*/ 2147483647 w 117"/>
                <a:gd name="T21" fmla="*/ 2147483647 h 137"/>
                <a:gd name="T22" fmla="*/ 2147483647 w 117"/>
                <a:gd name="T23" fmla="*/ 0 h 137"/>
                <a:gd name="T24" fmla="*/ 2147483647 w 117"/>
                <a:gd name="T25" fmla="*/ 0 h 137"/>
                <a:gd name="T26" fmla="*/ 2147483647 w 117"/>
                <a:gd name="T27" fmla="*/ 2147483647 h 137"/>
                <a:gd name="T28" fmla="*/ 2147483647 w 117"/>
                <a:gd name="T29" fmla="*/ 2147483647 h 137"/>
                <a:gd name="T30" fmla="*/ 2147483647 w 117"/>
                <a:gd name="T31" fmla="*/ 2147483647 h 137"/>
                <a:gd name="T32" fmla="*/ 2147483647 w 117"/>
                <a:gd name="T33" fmla="*/ 2147483647 h 137"/>
                <a:gd name="T34" fmla="*/ 2147483647 w 117"/>
                <a:gd name="T35" fmla="*/ 2147483647 h 137"/>
                <a:gd name="T36" fmla="*/ 2147483647 w 117"/>
                <a:gd name="T37" fmla="*/ 2147483647 h 137"/>
                <a:gd name="T38" fmla="*/ 2147483647 w 117"/>
                <a:gd name="T39" fmla="*/ 2147483647 h 137"/>
                <a:gd name="T40" fmla="*/ 2147483647 w 117"/>
                <a:gd name="T41" fmla="*/ 2147483647 h 137"/>
                <a:gd name="T42" fmla="*/ 2147483647 w 117"/>
                <a:gd name="T43" fmla="*/ 2147483647 h 137"/>
                <a:gd name="T44" fmla="*/ 2147483647 w 117"/>
                <a:gd name="T45" fmla="*/ 2147483647 h 137"/>
                <a:gd name="T46" fmla="*/ 2147483647 w 117"/>
                <a:gd name="T47" fmla="*/ 2147483647 h 137"/>
                <a:gd name="T48" fmla="*/ 2147483647 w 117"/>
                <a:gd name="T49" fmla="*/ 2147483647 h 137"/>
                <a:gd name="T50" fmla="*/ 0 w 117"/>
                <a:gd name="T51" fmla="*/ 2147483647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4" name="Freeform 23"/>
            <p:cNvSpPr>
              <a:spLocks/>
            </p:cNvSpPr>
            <p:nvPr userDrawn="1"/>
          </p:nvSpPr>
          <p:spPr bwMode="auto">
            <a:xfrm>
              <a:off x="2305948" y="6372941"/>
              <a:ext cx="85727" cy="85550"/>
            </a:xfrm>
            <a:custGeom>
              <a:avLst/>
              <a:gdLst>
                <a:gd name="T0" fmla="*/ 0 w 135"/>
                <a:gd name="T1" fmla="*/ 0 h 134"/>
                <a:gd name="T2" fmla="*/ 2147483647 w 135"/>
                <a:gd name="T3" fmla="*/ 0 h 134"/>
                <a:gd name="T4" fmla="*/ 2147483647 w 135"/>
                <a:gd name="T5" fmla="*/ 2147483647 h 134"/>
                <a:gd name="T6" fmla="*/ 2147483647 w 135"/>
                <a:gd name="T7" fmla="*/ 0 h 134"/>
                <a:gd name="T8" fmla="*/ 2147483647 w 135"/>
                <a:gd name="T9" fmla="*/ 0 h 134"/>
                <a:gd name="T10" fmla="*/ 2147483647 w 135"/>
                <a:gd name="T11" fmla="*/ 2147483647 h 134"/>
                <a:gd name="T12" fmla="*/ 2147483647 w 135"/>
                <a:gd name="T13" fmla="*/ 2147483647 h 134"/>
                <a:gd name="T14" fmla="*/ 2147483647 w 135"/>
                <a:gd name="T15" fmla="*/ 2147483647 h 134"/>
                <a:gd name="T16" fmla="*/ 2147483647 w 135"/>
                <a:gd name="T17" fmla="*/ 2147483647 h 134"/>
                <a:gd name="T18" fmla="*/ 2147483647 w 135"/>
                <a:gd name="T19" fmla="*/ 2147483647 h 134"/>
                <a:gd name="T20" fmla="*/ 2147483647 w 135"/>
                <a:gd name="T21" fmla="*/ 2147483647 h 134"/>
                <a:gd name="T22" fmla="*/ 2147483647 w 135"/>
                <a:gd name="T23" fmla="*/ 2147483647 h 134"/>
                <a:gd name="T24" fmla="*/ 0 w 135"/>
                <a:gd name="T25" fmla="*/ 2147483647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5" name="Freeform 24"/>
            <p:cNvSpPr>
              <a:spLocks noEditPoints="1"/>
            </p:cNvSpPr>
            <p:nvPr userDrawn="1"/>
          </p:nvSpPr>
          <p:spPr bwMode="auto">
            <a:xfrm>
              <a:off x="2402789" y="6371356"/>
              <a:ext cx="92078" cy="87134"/>
            </a:xfrm>
            <a:custGeom>
              <a:avLst/>
              <a:gdLst>
                <a:gd name="T0" fmla="*/ 2147483647 w 143"/>
                <a:gd name="T1" fmla="*/ 2147483647 h 135"/>
                <a:gd name="T2" fmla="*/ 2147483647 w 143"/>
                <a:gd name="T3" fmla="*/ 2147483647 h 135"/>
                <a:gd name="T4" fmla="*/ 2147483647 w 143"/>
                <a:gd name="T5" fmla="*/ 2147483647 h 135"/>
                <a:gd name="T6" fmla="*/ 2147483647 w 143"/>
                <a:gd name="T7" fmla="*/ 2147483647 h 135"/>
                <a:gd name="T8" fmla="*/ 2147483647 w 143"/>
                <a:gd name="T9" fmla="*/ 0 h 135"/>
                <a:gd name="T10" fmla="*/ 2147483647 w 143"/>
                <a:gd name="T11" fmla="*/ 0 h 135"/>
                <a:gd name="T12" fmla="*/ 2147483647 w 143"/>
                <a:gd name="T13" fmla="*/ 2147483647 h 135"/>
                <a:gd name="T14" fmla="*/ 2147483647 w 143"/>
                <a:gd name="T15" fmla="*/ 2147483647 h 135"/>
                <a:gd name="T16" fmla="*/ 2147483647 w 143"/>
                <a:gd name="T17" fmla="*/ 2147483647 h 135"/>
                <a:gd name="T18" fmla="*/ 2147483647 w 143"/>
                <a:gd name="T19" fmla="*/ 2147483647 h 135"/>
                <a:gd name="T20" fmla="*/ 2147483647 w 143"/>
                <a:gd name="T21" fmla="*/ 2147483647 h 135"/>
                <a:gd name="T22" fmla="*/ 0 w 143"/>
                <a:gd name="T23" fmla="*/ 2147483647 h 135"/>
                <a:gd name="T24" fmla="*/ 2147483647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6" name="Freeform 25"/>
            <p:cNvSpPr>
              <a:spLocks/>
            </p:cNvSpPr>
            <p:nvPr userDrawn="1"/>
          </p:nvSpPr>
          <p:spPr bwMode="auto">
            <a:xfrm>
              <a:off x="2505979" y="6372941"/>
              <a:ext cx="77790" cy="85550"/>
            </a:xfrm>
            <a:custGeom>
              <a:avLst/>
              <a:gdLst>
                <a:gd name="T0" fmla="*/ 0 w 120"/>
                <a:gd name="T1" fmla="*/ 0 h 134"/>
                <a:gd name="T2" fmla="*/ 2147483647 w 120"/>
                <a:gd name="T3" fmla="*/ 0 h 134"/>
                <a:gd name="T4" fmla="*/ 2147483647 w 120"/>
                <a:gd name="T5" fmla="*/ 2147483647 h 134"/>
                <a:gd name="T6" fmla="*/ 2147483647 w 120"/>
                <a:gd name="T7" fmla="*/ 0 h 134"/>
                <a:gd name="T8" fmla="*/ 2147483647 w 120"/>
                <a:gd name="T9" fmla="*/ 0 h 134"/>
                <a:gd name="T10" fmla="*/ 2147483647 w 120"/>
                <a:gd name="T11" fmla="*/ 2147483647 h 134"/>
                <a:gd name="T12" fmla="*/ 2147483647 w 120"/>
                <a:gd name="T13" fmla="*/ 2147483647 h 134"/>
                <a:gd name="T14" fmla="*/ 2147483647 w 120"/>
                <a:gd name="T15" fmla="*/ 2147483647 h 134"/>
                <a:gd name="T16" fmla="*/ 2147483647 w 120"/>
                <a:gd name="T17" fmla="*/ 2147483647 h 134"/>
                <a:gd name="T18" fmla="*/ 0 w 120"/>
                <a:gd name="T19" fmla="*/ 2147483647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7" name="Freeform 26"/>
            <p:cNvSpPr>
              <a:spLocks/>
            </p:cNvSpPr>
            <p:nvPr userDrawn="1"/>
          </p:nvSpPr>
          <p:spPr bwMode="auto">
            <a:xfrm>
              <a:off x="2631395" y="6372941"/>
              <a:ext cx="71439" cy="85550"/>
            </a:xfrm>
            <a:custGeom>
              <a:avLst/>
              <a:gdLst>
                <a:gd name="T0" fmla="*/ 0 w 113"/>
                <a:gd name="T1" fmla="*/ 0 h 134"/>
                <a:gd name="T2" fmla="*/ 2147483647 w 113"/>
                <a:gd name="T3" fmla="*/ 0 h 134"/>
                <a:gd name="T4" fmla="*/ 2147483647 w 113"/>
                <a:gd name="T5" fmla="*/ 2147483647 h 134"/>
                <a:gd name="T6" fmla="*/ 2147483647 w 113"/>
                <a:gd name="T7" fmla="*/ 2147483647 h 134"/>
                <a:gd name="T8" fmla="*/ 2147483647 w 113"/>
                <a:gd name="T9" fmla="*/ 2147483647 h 134"/>
                <a:gd name="T10" fmla="*/ 2147483647 w 113"/>
                <a:gd name="T11" fmla="*/ 2147483647 h 134"/>
                <a:gd name="T12" fmla="*/ 2147483647 w 113"/>
                <a:gd name="T13" fmla="*/ 2147483647 h 134"/>
                <a:gd name="T14" fmla="*/ 0 w 113"/>
                <a:gd name="T15" fmla="*/ 2147483647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8" name="Freeform 27"/>
            <p:cNvSpPr>
              <a:spLocks noEditPoints="1"/>
            </p:cNvSpPr>
            <p:nvPr userDrawn="1"/>
          </p:nvSpPr>
          <p:spPr bwMode="auto">
            <a:xfrm>
              <a:off x="2707597" y="6371356"/>
              <a:ext cx="92078" cy="88718"/>
            </a:xfrm>
            <a:custGeom>
              <a:avLst/>
              <a:gdLst>
                <a:gd name="T0" fmla="*/ 2147483647 w 143"/>
                <a:gd name="T1" fmla="*/ 2147483647 h 139"/>
                <a:gd name="T2" fmla="*/ 2147483647 w 143"/>
                <a:gd name="T3" fmla="*/ 2147483647 h 139"/>
                <a:gd name="T4" fmla="*/ 2147483647 w 143"/>
                <a:gd name="T5" fmla="*/ 2147483647 h 139"/>
                <a:gd name="T6" fmla="*/ 2147483647 w 143"/>
                <a:gd name="T7" fmla="*/ 2147483647 h 139"/>
                <a:gd name="T8" fmla="*/ 2147483647 w 143"/>
                <a:gd name="T9" fmla="*/ 2147483647 h 139"/>
                <a:gd name="T10" fmla="*/ 2147483647 w 143"/>
                <a:gd name="T11" fmla="*/ 2147483647 h 139"/>
                <a:gd name="T12" fmla="*/ 2147483647 w 143"/>
                <a:gd name="T13" fmla="*/ 2147483647 h 139"/>
                <a:gd name="T14" fmla="*/ 2147483647 w 143"/>
                <a:gd name="T15" fmla="*/ 2147483647 h 139"/>
                <a:gd name="T16" fmla="*/ 2147483647 w 143"/>
                <a:gd name="T17" fmla="*/ 2147483647 h 139"/>
                <a:gd name="T18" fmla="*/ 2147483647 w 143"/>
                <a:gd name="T19" fmla="*/ 2147483647 h 139"/>
                <a:gd name="T20" fmla="*/ 2147483647 w 143"/>
                <a:gd name="T21" fmla="*/ 2147483647 h 139"/>
                <a:gd name="T22" fmla="*/ 2147483647 w 143"/>
                <a:gd name="T23" fmla="*/ 2147483647 h 139"/>
                <a:gd name="T24" fmla="*/ 2147483647 w 143"/>
                <a:gd name="T25" fmla="*/ 2147483647 h 139"/>
                <a:gd name="T26" fmla="*/ 2147483647 w 143"/>
                <a:gd name="T27" fmla="*/ 2147483647 h 139"/>
                <a:gd name="T28" fmla="*/ 2147483647 w 143"/>
                <a:gd name="T29" fmla="*/ 2147483647 h 139"/>
                <a:gd name="T30" fmla="*/ 2147483647 w 143"/>
                <a:gd name="T31" fmla="*/ 2147483647 h 139"/>
                <a:gd name="T32" fmla="*/ 2147483647 w 143"/>
                <a:gd name="T33" fmla="*/ 2147483647 h 139"/>
                <a:gd name="T34" fmla="*/ 2147483647 w 143"/>
                <a:gd name="T35" fmla="*/ 2147483647 h 139"/>
                <a:gd name="T36" fmla="*/ 2147483647 w 143"/>
                <a:gd name="T37" fmla="*/ 2147483647 h 139"/>
                <a:gd name="T38" fmla="*/ 2147483647 w 143"/>
                <a:gd name="T39" fmla="*/ 2147483647 h 139"/>
                <a:gd name="T40" fmla="*/ 2147483647 w 143"/>
                <a:gd name="T41" fmla="*/ 2147483647 h 139"/>
                <a:gd name="T42" fmla="*/ 2147483647 w 143"/>
                <a:gd name="T43" fmla="*/ 2147483647 h 139"/>
                <a:gd name="T44" fmla="*/ 2147483647 w 143"/>
                <a:gd name="T45" fmla="*/ 2147483647 h 139"/>
                <a:gd name="T46" fmla="*/ 2147483647 w 143"/>
                <a:gd name="T47" fmla="*/ 0 h 139"/>
                <a:gd name="T48" fmla="*/ 2147483647 w 143"/>
                <a:gd name="T49" fmla="*/ 2147483647 h 139"/>
                <a:gd name="T50" fmla="*/ 2147483647 w 143"/>
                <a:gd name="T51" fmla="*/ 2147483647 h 139"/>
                <a:gd name="T52" fmla="*/ 2147483647 w 143"/>
                <a:gd name="T53" fmla="*/ 2147483647 h 139"/>
                <a:gd name="T54" fmla="*/ 2147483647 w 143"/>
                <a:gd name="T55" fmla="*/ 2147483647 h 139"/>
                <a:gd name="T56" fmla="*/ 2147483647 w 143"/>
                <a:gd name="T57" fmla="*/ 2147483647 h 139"/>
                <a:gd name="T58" fmla="*/ 2147483647 w 143"/>
                <a:gd name="T59" fmla="*/ 2147483647 h 139"/>
                <a:gd name="T60" fmla="*/ 2147483647 w 143"/>
                <a:gd name="T61" fmla="*/ 2147483647 h 139"/>
                <a:gd name="T62" fmla="*/ 2147483647 w 143"/>
                <a:gd name="T63" fmla="*/ 2147483647 h 139"/>
                <a:gd name="T64" fmla="*/ 2147483647 w 143"/>
                <a:gd name="T65" fmla="*/ 2147483647 h 139"/>
                <a:gd name="T66" fmla="*/ 2147483647 w 143"/>
                <a:gd name="T67" fmla="*/ 2147483647 h 139"/>
                <a:gd name="T68" fmla="*/ 2147483647 w 143"/>
                <a:gd name="T69" fmla="*/ 2147483647 h 139"/>
                <a:gd name="T70" fmla="*/ 2147483647 w 143"/>
                <a:gd name="T71" fmla="*/ 2147483647 h 139"/>
                <a:gd name="T72" fmla="*/ 2147483647 w 143"/>
                <a:gd name="T73" fmla="*/ 2147483647 h 139"/>
                <a:gd name="T74" fmla="*/ 2147483647 w 143"/>
                <a:gd name="T75" fmla="*/ 2147483647 h 139"/>
                <a:gd name="T76" fmla="*/ 2147483647 w 143"/>
                <a:gd name="T77" fmla="*/ 2147483647 h 139"/>
                <a:gd name="T78" fmla="*/ 2147483647 w 143"/>
                <a:gd name="T79" fmla="*/ 2147483647 h 139"/>
                <a:gd name="T80" fmla="*/ 2147483647 w 143"/>
                <a:gd name="T81" fmla="*/ 2147483647 h 139"/>
                <a:gd name="T82" fmla="*/ 2147483647 w 143"/>
                <a:gd name="T83" fmla="*/ 2147483647 h 139"/>
                <a:gd name="T84" fmla="*/ 0 w 143"/>
                <a:gd name="T85" fmla="*/ 2147483647 h 139"/>
                <a:gd name="T86" fmla="*/ 0 w 143"/>
                <a:gd name="T87" fmla="*/ 2147483647 h 139"/>
                <a:gd name="T88" fmla="*/ 2147483647 w 143"/>
                <a:gd name="T89" fmla="*/ 2147483647 h 139"/>
                <a:gd name="T90" fmla="*/ 2147483647 w 143"/>
                <a:gd name="T91" fmla="*/ 2147483647 h 139"/>
                <a:gd name="T92" fmla="*/ 2147483647 w 143"/>
                <a:gd name="T93" fmla="*/ 2147483647 h 139"/>
                <a:gd name="T94" fmla="*/ 2147483647 w 143"/>
                <a:gd name="T95" fmla="*/ 2147483647 h 139"/>
                <a:gd name="T96" fmla="*/ 2147483647 w 143"/>
                <a:gd name="T97" fmla="*/ 2147483647 h 139"/>
                <a:gd name="T98" fmla="*/ 2147483647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9" name="Freeform 28"/>
            <p:cNvSpPr>
              <a:spLocks/>
            </p:cNvSpPr>
            <p:nvPr userDrawn="1"/>
          </p:nvSpPr>
          <p:spPr bwMode="auto">
            <a:xfrm>
              <a:off x="2813962" y="6372941"/>
              <a:ext cx="74615" cy="87133"/>
            </a:xfrm>
            <a:custGeom>
              <a:avLst/>
              <a:gdLst>
                <a:gd name="T0" fmla="*/ 0 w 118"/>
                <a:gd name="T1" fmla="*/ 0 h 137"/>
                <a:gd name="T2" fmla="*/ 2147483647 w 118"/>
                <a:gd name="T3" fmla="*/ 0 h 137"/>
                <a:gd name="T4" fmla="*/ 2147483647 w 118"/>
                <a:gd name="T5" fmla="*/ 2147483647 h 137"/>
                <a:gd name="T6" fmla="*/ 2147483647 w 118"/>
                <a:gd name="T7" fmla="*/ 2147483647 h 137"/>
                <a:gd name="T8" fmla="*/ 2147483647 w 118"/>
                <a:gd name="T9" fmla="*/ 2147483647 h 137"/>
                <a:gd name="T10" fmla="*/ 2147483647 w 118"/>
                <a:gd name="T11" fmla="*/ 2147483647 h 137"/>
                <a:gd name="T12" fmla="*/ 2147483647 w 118"/>
                <a:gd name="T13" fmla="*/ 2147483647 h 137"/>
                <a:gd name="T14" fmla="*/ 2147483647 w 118"/>
                <a:gd name="T15" fmla="*/ 2147483647 h 137"/>
                <a:gd name="T16" fmla="*/ 2147483647 w 118"/>
                <a:gd name="T17" fmla="*/ 2147483647 h 137"/>
                <a:gd name="T18" fmla="*/ 2147483647 w 118"/>
                <a:gd name="T19" fmla="*/ 2147483647 h 137"/>
                <a:gd name="T20" fmla="*/ 2147483647 w 118"/>
                <a:gd name="T21" fmla="*/ 2147483647 h 137"/>
                <a:gd name="T22" fmla="*/ 2147483647 w 118"/>
                <a:gd name="T23" fmla="*/ 0 h 137"/>
                <a:gd name="T24" fmla="*/ 2147483647 w 118"/>
                <a:gd name="T25" fmla="*/ 0 h 137"/>
                <a:gd name="T26" fmla="*/ 2147483647 w 118"/>
                <a:gd name="T27" fmla="*/ 2147483647 h 137"/>
                <a:gd name="T28" fmla="*/ 2147483647 w 118"/>
                <a:gd name="T29" fmla="*/ 2147483647 h 137"/>
                <a:gd name="T30" fmla="*/ 2147483647 w 118"/>
                <a:gd name="T31" fmla="*/ 2147483647 h 137"/>
                <a:gd name="T32" fmla="*/ 2147483647 w 118"/>
                <a:gd name="T33" fmla="*/ 2147483647 h 137"/>
                <a:gd name="T34" fmla="*/ 2147483647 w 118"/>
                <a:gd name="T35" fmla="*/ 2147483647 h 137"/>
                <a:gd name="T36" fmla="*/ 2147483647 w 118"/>
                <a:gd name="T37" fmla="*/ 2147483647 h 137"/>
                <a:gd name="T38" fmla="*/ 2147483647 w 118"/>
                <a:gd name="T39" fmla="*/ 2147483647 h 137"/>
                <a:gd name="T40" fmla="*/ 2147483647 w 118"/>
                <a:gd name="T41" fmla="*/ 2147483647 h 137"/>
                <a:gd name="T42" fmla="*/ 2147483647 w 118"/>
                <a:gd name="T43" fmla="*/ 2147483647 h 137"/>
                <a:gd name="T44" fmla="*/ 2147483647 w 118"/>
                <a:gd name="T45" fmla="*/ 2147483647 h 137"/>
                <a:gd name="T46" fmla="*/ 2147483647 w 118"/>
                <a:gd name="T47" fmla="*/ 2147483647 h 137"/>
                <a:gd name="T48" fmla="*/ 2147483647 w 118"/>
                <a:gd name="T49" fmla="*/ 2147483647 h 137"/>
                <a:gd name="T50" fmla="*/ 0 w 118"/>
                <a:gd name="T51" fmla="*/ 2147483647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40" name="Freeform 29"/>
            <p:cNvSpPr>
              <a:spLocks/>
            </p:cNvSpPr>
            <p:nvPr userDrawn="1"/>
          </p:nvSpPr>
          <p:spPr bwMode="auto">
            <a:xfrm>
              <a:off x="2902864" y="6371356"/>
              <a:ext cx="77790" cy="88718"/>
            </a:xfrm>
            <a:custGeom>
              <a:avLst/>
              <a:gdLst>
                <a:gd name="T0" fmla="*/ 2147483647 w 123"/>
                <a:gd name="T1" fmla="*/ 0 h 139"/>
                <a:gd name="T2" fmla="*/ 2147483647 w 123"/>
                <a:gd name="T3" fmla="*/ 2147483647 h 139"/>
                <a:gd name="T4" fmla="*/ 2147483647 w 123"/>
                <a:gd name="T5" fmla="*/ 2147483647 h 139"/>
                <a:gd name="T6" fmla="*/ 2147483647 w 123"/>
                <a:gd name="T7" fmla="*/ 2147483647 h 139"/>
                <a:gd name="T8" fmla="*/ 2147483647 w 123"/>
                <a:gd name="T9" fmla="*/ 2147483647 h 139"/>
                <a:gd name="T10" fmla="*/ 2147483647 w 123"/>
                <a:gd name="T11" fmla="*/ 2147483647 h 139"/>
                <a:gd name="T12" fmla="*/ 2147483647 w 123"/>
                <a:gd name="T13" fmla="*/ 2147483647 h 139"/>
                <a:gd name="T14" fmla="*/ 2147483647 w 123"/>
                <a:gd name="T15" fmla="*/ 2147483647 h 139"/>
                <a:gd name="T16" fmla="*/ 2147483647 w 123"/>
                <a:gd name="T17" fmla="*/ 2147483647 h 139"/>
                <a:gd name="T18" fmla="*/ 2147483647 w 123"/>
                <a:gd name="T19" fmla="*/ 2147483647 h 139"/>
                <a:gd name="T20" fmla="*/ 2147483647 w 123"/>
                <a:gd name="T21" fmla="*/ 2147483647 h 139"/>
                <a:gd name="T22" fmla="*/ 2147483647 w 123"/>
                <a:gd name="T23" fmla="*/ 2147483647 h 139"/>
                <a:gd name="T24" fmla="*/ 2147483647 w 123"/>
                <a:gd name="T25" fmla="*/ 2147483647 h 139"/>
                <a:gd name="T26" fmla="*/ 2147483647 w 123"/>
                <a:gd name="T27" fmla="*/ 2147483647 h 139"/>
                <a:gd name="T28" fmla="*/ 2147483647 w 123"/>
                <a:gd name="T29" fmla="*/ 2147483647 h 139"/>
                <a:gd name="T30" fmla="*/ 2147483647 w 123"/>
                <a:gd name="T31" fmla="*/ 2147483647 h 139"/>
                <a:gd name="T32" fmla="*/ 2147483647 w 123"/>
                <a:gd name="T33" fmla="*/ 2147483647 h 139"/>
                <a:gd name="T34" fmla="*/ 2147483647 w 123"/>
                <a:gd name="T35" fmla="*/ 2147483647 h 139"/>
                <a:gd name="T36" fmla="*/ 2147483647 w 123"/>
                <a:gd name="T37" fmla="*/ 2147483647 h 139"/>
                <a:gd name="T38" fmla="*/ 2147483647 w 123"/>
                <a:gd name="T39" fmla="*/ 2147483647 h 139"/>
                <a:gd name="T40" fmla="*/ 2147483647 w 123"/>
                <a:gd name="T41" fmla="*/ 2147483647 h 139"/>
                <a:gd name="T42" fmla="*/ 2147483647 w 123"/>
                <a:gd name="T43" fmla="*/ 2147483647 h 139"/>
                <a:gd name="T44" fmla="*/ 2147483647 w 123"/>
                <a:gd name="T45" fmla="*/ 2147483647 h 139"/>
                <a:gd name="T46" fmla="*/ 2147483647 w 123"/>
                <a:gd name="T47" fmla="*/ 2147483647 h 139"/>
                <a:gd name="T48" fmla="*/ 2147483647 w 123"/>
                <a:gd name="T49" fmla="*/ 2147483647 h 139"/>
                <a:gd name="T50" fmla="*/ 2147483647 w 123"/>
                <a:gd name="T51" fmla="*/ 2147483647 h 139"/>
                <a:gd name="T52" fmla="*/ 2147483647 w 123"/>
                <a:gd name="T53" fmla="*/ 2147483647 h 139"/>
                <a:gd name="T54" fmla="*/ 2147483647 w 123"/>
                <a:gd name="T55" fmla="*/ 2147483647 h 139"/>
                <a:gd name="T56" fmla="*/ 2147483647 w 123"/>
                <a:gd name="T57" fmla="*/ 2147483647 h 139"/>
                <a:gd name="T58" fmla="*/ 2147483647 w 123"/>
                <a:gd name="T59" fmla="*/ 2147483647 h 139"/>
                <a:gd name="T60" fmla="*/ 2147483647 w 123"/>
                <a:gd name="T61" fmla="*/ 2147483647 h 139"/>
                <a:gd name="T62" fmla="*/ 2147483647 w 123"/>
                <a:gd name="T63" fmla="*/ 2147483647 h 139"/>
                <a:gd name="T64" fmla="*/ 0 w 123"/>
                <a:gd name="T65" fmla="*/ 2147483647 h 139"/>
                <a:gd name="T66" fmla="*/ 0 w 123"/>
                <a:gd name="T67" fmla="*/ 2147483647 h 139"/>
                <a:gd name="T68" fmla="*/ 2147483647 w 123"/>
                <a:gd name="T69" fmla="*/ 2147483647 h 139"/>
                <a:gd name="T70" fmla="*/ 2147483647 w 123"/>
                <a:gd name="T71" fmla="*/ 2147483647 h 139"/>
                <a:gd name="T72" fmla="*/ 2147483647 w 123"/>
                <a:gd name="T73" fmla="*/ 2147483647 h 139"/>
                <a:gd name="T74" fmla="*/ 2147483647 w 123"/>
                <a:gd name="T75" fmla="*/ 2147483647 h 139"/>
                <a:gd name="T76" fmla="*/ 2147483647 w 123"/>
                <a:gd name="T77" fmla="*/ 2147483647 h 139"/>
                <a:gd name="T78" fmla="*/ 214748364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41" name="Freeform 30"/>
            <p:cNvSpPr>
              <a:spLocks/>
            </p:cNvSpPr>
            <p:nvPr userDrawn="1"/>
          </p:nvSpPr>
          <p:spPr bwMode="auto">
            <a:xfrm>
              <a:off x="2994942" y="6372941"/>
              <a:ext cx="73027" cy="85550"/>
            </a:xfrm>
            <a:custGeom>
              <a:avLst/>
              <a:gdLst>
                <a:gd name="T0" fmla="*/ 0 w 115"/>
                <a:gd name="T1" fmla="*/ 0 h 134"/>
                <a:gd name="T2" fmla="*/ 2147483647 w 115"/>
                <a:gd name="T3" fmla="*/ 0 h 134"/>
                <a:gd name="T4" fmla="*/ 2147483647 w 115"/>
                <a:gd name="T5" fmla="*/ 2147483647 h 134"/>
                <a:gd name="T6" fmla="*/ 2147483647 w 115"/>
                <a:gd name="T7" fmla="*/ 2147483647 h 134"/>
                <a:gd name="T8" fmla="*/ 2147483647 w 115"/>
                <a:gd name="T9" fmla="*/ 0 h 134"/>
                <a:gd name="T10" fmla="*/ 2147483647 w 115"/>
                <a:gd name="T11" fmla="*/ 0 h 134"/>
                <a:gd name="T12" fmla="*/ 2147483647 w 115"/>
                <a:gd name="T13" fmla="*/ 2147483647 h 134"/>
                <a:gd name="T14" fmla="*/ 2147483647 w 115"/>
                <a:gd name="T15" fmla="*/ 2147483647 h 134"/>
                <a:gd name="T16" fmla="*/ 2147483647 w 115"/>
                <a:gd name="T17" fmla="*/ 2147483647 h 134"/>
                <a:gd name="T18" fmla="*/ 2147483647 w 115"/>
                <a:gd name="T19" fmla="*/ 2147483647 h 134"/>
                <a:gd name="T20" fmla="*/ 2147483647 w 115"/>
                <a:gd name="T21" fmla="*/ 2147483647 h 134"/>
                <a:gd name="T22" fmla="*/ 0 w 115"/>
                <a:gd name="T23" fmla="*/ 2147483647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42" name="Rectangle 31"/>
            <p:cNvSpPr>
              <a:spLocks noChangeArrowheads="1"/>
            </p:cNvSpPr>
            <p:nvPr userDrawn="1"/>
          </p:nvSpPr>
          <p:spPr bwMode="auto">
            <a:xfrm>
              <a:off x="3085432" y="6439479"/>
              <a:ext cx="19051" cy="19011"/>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GB" altLang="en-US">
                <a:solidFill>
                  <a:srgbClr val="000000"/>
                </a:solidFill>
              </a:endParaRPr>
            </a:p>
          </p:txBody>
        </p:sp>
      </p:grpSp>
      <p:sp>
        <p:nvSpPr>
          <p:cNvPr id="4" name="Title 1"/>
          <p:cNvSpPr>
            <a:spLocks noGrp="1"/>
          </p:cNvSpPr>
          <p:nvPr>
            <p:ph type="ctrTitle"/>
          </p:nvPr>
        </p:nvSpPr>
        <p:spPr>
          <a:xfrm>
            <a:off x="684213" y="2744600"/>
            <a:ext cx="8101011" cy="1894075"/>
          </a:xfrm>
          <a:prstGeom prst="rect">
            <a:avLst/>
          </a:prstGeom>
        </p:spPr>
        <p:txBody>
          <a:bodyPr/>
          <a:lstStyle>
            <a:lvl1pPr>
              <a:defRPr sz="4800" baseline="0">
                <a:solidFill>
                  <a:schemeClr val="tx2"/>
                </a:solidFill>
              </a:defRPr>
            </a:lvl1pPr>
          </a:lstStyle>
          <a:p>
            <a:r>
              <a:rPr lang="en-US" dirty="0"/>
              <a:t>Click to edit Master title style</a:t>
            </a:r>
            <a:endParaRPr lang="en-GB" dirty="0"/>
          </a:p>
        </p:txBody>
      </p:sp>
      <p:sp>
        <p:nvSpPr>
          <p:cNvPr id="5" name="Subtitle 2"/>
          <p:cNvSpPr>
            <a:spLocks noGrp="1"/>
          </p:cNvSpPr>
          <p:nvPr>
            <p:ph type="subTitle" idx="1"/>
          </p:nvPr>
        </p:nvSpPr>
        <p:spPr>
          <a:xfrm>
            <a:off x="684947" y="4144860"/>
            <a:ext cx="8110177" cy="498393"/>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48817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Shapes 2)">
    <p:spTree>
      <p:nvGrpSpPr>
        <p:cNvPr id="1" name=""/>
        <p:cNvGrpSpPr/>
        <p:nvPr/>
      </p:nvGrpSpPr>
      <p:grpSpPr>
        <a:xfrm>
          <a:off x="0" y="0"/>
          <a:ext cx="0" cy="0"/>
          <a:chOff x="0" y="0"/>
          <a:chExt cx="0" cy="0"/>
        </a:xfrm>
      </p:grpSpPr>
      <p:grpSp>
        <p:nvGrpSpPr>
          <p:cNvPr id="6" name="Group 13"/>
          <p:cNvGrpSpPr/>
          <p:nvPr userDrawn="1"/>
        </p:nvGrpSpPr>
        <p:grpSpPr>
          <a:xfrm>
            <a:off x="0" y="-2655"/>
            <a:ext cx="9150805" cy="6858001"/>
            <a:chOff x="-6805" y="0"/>
            <a:chExt cx="9150805" cy="6858001"/>
          </a:xfrm>
          <a:solidFill>
            <a:schemeClr val="bg2">
              <a:alpha val="55000"/>
            </a:schemeClr>
          </a:solidFill>
        </p:grpSpPr>
        <p:sp>
          <p:nvSpPr>
            <p:cNvPr id="7" name="Freeform 6"/>
            <p:cNvSpPr/>
            <p:nvPr/>
          </p:nvSpPr>
          <p:spPr>
            <a:xfrm>
              <a:off x="6772436" y="0"/>
              <a:ext cx="1753464" cy="3994389"/>
            </a:xfrm>
            <a:custGeom>
              <a:avLst/>
              <a:gdLst>
                <a:gd name="connsiteX0" fmla="*/ 0 w 1753464"/>
                <a:gd name="connsiteY0" fmla="*/ 0 h 3994389"/>
                <a:gd name="connsiteX1" fmla="*/ 1175520 w 1753464"/>
                <a:gd name="connsiteY1" fmla="*/ 0 h 3994389"/>
                <a:gd name="connsiteX2" fmla="*/ 1264680 w 1753464"/>
                <a:gd name="connsiteY2" fmla="*/ 142590 h 3994389"/>
                <a:gd name="connsiteX3" fmla="*/ 1441778 w 1753464"/>
                <a:gd name="connsiteY3" fmla="*/ 496616 h 3994389"/>
                <a:gd name="connsiteX4" fmla="*/ 1576370 w 1753464"/>
                <a:gd name="connsiteY4" fmla="*/ 857722 h 3994389"/>
                <a:gd name="connsiteX5" fmla="*/ 1679084 w 1753464"/>
                <a:gd name="connsiteY5" fmla="*/ 1229448 h 3994389"/>
                <a:gd name="connsiteX6" fmla="*/ 1732212 w 1753464"/>
                <a:gd name="connsiteY6" fmla="*/ 1618877 h 3994389"/>
                <a:gd name="connsiteX7" fmla="*/ 1753464 w 1753464"/>
                <a:gd name="connsiteY7" fmla="*/ 2011846 h 3994389"/>
                <a:gd name="connsiteX8" fmla="*/ 1746380 w 1753464"/>
                <a:gd name="connsiteY8" fmla="*/ 2298606 h 3994389"/>
                <a:gd name="connsiteX9" fmla="*/ 1714504 w 1753464"/>
                <a:gd name="connsiteY9" fmla="*/ 2585367 h 3994389"/>
                <a:gd name="connsiteX10" fmla="*/ 1664916 w 1753464"/>
                <a:gd name="connsiteY10" fmla="*/ 2857967 h 3994389"/>
                <a:gd name="connsiteX11" fmla="*/ 1597620 w 1753464"/>
                <a:gd name="connsiteY11" fmla="*/ 3116406 h 3994389"/>
                <a:gd name="connsiteX12" fmla="*/ 1501990 w 1753464"/>
                <a:gd name="connsiteY12" fmla="*/ 3360683 h 3994389"/>
                <a:gd name="connsiteX13" fmla="*/ 1392190 w 1753464"/>
                <a:gd name="connsiteY13" fmla="*/ 3587260 h 3994389"/>
                <a:gd name="connsiteX14" fmla="*/ 1257598 w 1753464"/>
                <a:gd name="connsiteY14" fmla="*/ 3796135 h 3994389"/>
                <a:gd name="connsiteX15" fmla="*/ 1098212 w 1753464"/>
                <a:gd name="connsiteY15" fmla="*/ 3994389 h 3994389"/>
                <a:gd name="connsiteX16" fmla="*/ 1147798 w 1753464"/>
                <a:gd name="connsiteY16" fmla="*/ 3920044 h 3994389"/>
                <a:gd name="connsiteX17" fmla="*/ 1179676 w 1753464"/>
                <a:gd name="connsiteY17" fmla="*/ 3852780 h 3994389"/>
                <a:gd name="connsiteX18" fmla="*/ 1296560 w 1753464"/>
                <a:gd name="connsiteY18" fmla="*/ 3484592 h 3994389"/>
                <a:gd name="connsiteX19" fmla="*/ 1363854 w 1753464"/>
                <a:gd name="connsiteY19" fmla="*/ 3137647 h 3994389"/>
                <a:gd name="connsiteX20" fmla="*/ 1406356 w 1753464"/>
                <a:gd name="connsiteY20" fmla="*/ 2797782 h 3994389"/>
                <a:gd name="connsiteX21" fmla="*/ 1406356 w 1753464"/>
                <a:gd name="connsiteY21" fmla="*/ 2475620 h 3994389"/>
                <a:gd name="connsiteX22" fmla="*/ 1378022 w 1753464"/>
                <a:gd name="connsiteY22" fmla="*/ 2164077 h 3994389"/>
                <a:gd name="connsiteX23" fmla="*/ 1317810 w 1753464"/>
                <a:gd name="connsiteY23" fmla="*/ 1863155 h 3994389"/>
                <a:gd name="connsiteX24" fmla="*/ 1222178 w 1753464"/>
                <a:gd name="connsiteY24" fmla="*/ 1576394 h 3994389"/>
                <a:gd name="connsiteX25" fmla="*/ 1105296 w 1753464"/>
                <a:gd name="connsiteY25" fmla="*/ 1303794 h 3994389"/>
                <a:gd name="connsiteX26" fmla="*/ 956536 w 1753464"/>
                <a:gd name="connsiteY26" fmla="*/ 1041815 h 3994389"/>
                <a:gd name="connsiteX27" fmla="*/ 786524 w 1753464"/>
                <a:gd name="connsiteY27" fmla="*/ 786917 h 3994389"/>
                <a:gd name="connsiteX28" fmla="*/ 588178 w 1753464"/>
                <a:gd name="connsiteY28" fmla="*/ 549720 h 3994389"/>
                <a:gd name="connsiteX29" fmla="*/ 372122 w 1753464"/>
                <a:gd name="connsiteY29" fmla="*/ 326684 h 3994389"/>
                <a:gd name="connsiteX30" fmla="*/ 131274 w 1753464"/>
                <a:gd name="connsiteY30" fmla="*/ 107187 h 3994389"/>
                <a:gd name="connsiteX31" fmla="*/ 0 w 1753464"/>
                <a:gd name="connsiteY31" fmla="*/ 0 h 399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53464" h="3994389">
                  <a:moveTo>
                    <a:pt x="0" y="0"/>
                  </a:moveTo>
                  <a:lnTo>
                    <a:pt x="1175520" y="0"/>
                  </a:lnTo>
                  <a:lnTo>
                    <a:pt x="1264680" y="142590"/>
                  </a:lnTo>
                  <a:lnTo>
                    <a:pt x="1441778" y="496616"/>
                  </a:lnTo>
                  <a:lnTo>
                    <a:pt x="1576370" y="857722"/>
                  </a:lnTo>
                  <a:lnTo>
                    <a:pt x="1679084" y="1229448"/>
                  </a:lnTo>
                  <a:lnTo>
                    <a:pt x="1732212" y="1618877"/>
                  </a:lnTo>
                  <a:lnTo>
                    <a:pt x="1753464" y="2011846"/>
                  </a:lnTo>
                  <a:lnTo>
                    <a:pt x="1746380" y="2298606"/>
                  </a:lnTo>
                  <a:lnTo>
                    <a:pt x="1714504" y="2585367"/>
                  </a:lnTo>
                  <a:lnTo>
                    <a:pt x="1664916" y="2857967"/>
                  </a:lnTo>
                  <a:lnTo>
                    <a:pt x="1597620" y="3116406"/>
                  </a:lnTo>
                  <a:lnTo>
                    <a:pt x="1501990" y="3360683"/>
                  </a:lnTo>
                  <a:lnTo>
                    <a:pt x="1392190" y="3587260"/>
                  </a:lnTo>
                  <a:lnTo>
                    <a:pt x="1257598" y="3796135"/>
                  </a:lnTo>
                  <a:lnTo>
                    <a:pt x="1098212" y="3994389"/>
                  </a:lnTo>
                  <a:lnTo>
                    <a:pt x="1147798" y="3920044"/>
                  </a:lnTo>
                  <a:lnTo>
                    <a:pt x="1179676" y="3852780"/>
                  </a:lnTo>
                  <a:lnTo>
                    <a:pt x="1296560" y="3484592"/>
                  </a:lnTo>
                  <a:lnTo>
                    <a:pt x="1363854" y="3137647"/>
                  </a:lnTo>
                  <a:lnTo>
                    <a:pt x="1406356" y="2797782"/>
                  </a:lnTo>
                  <a:lnTo>
                    <a:pt x="1406356" y="2475620"/>
                  </a:lnTo>
                  <a:lnTo>
                    <a:pt x="1378022" y="2164077"/>
                  </a:lnTo>
                  <a:lnTo>
                    <a:pt x="1317810" y="1863155"/>
                  </a:lnTo>
                  <a:lnTo>
                    <a:pt x="1222178" y="1576394"/>
                  </a:lnTo>
                  <a:lnTo>
                    <a:pt x="1105296" y="1303794"/>
                  </a:lnTo>
                  <a:lnTo>
                    <a:pt x="956536" y="1041815"/>
                  </a:lnTo>
                  <a:lnTo>
                    <a:pt x="786524" y="786917"/>
                  </a:lnTo>
                  <a:lnTo>
                    <a:pt x="588178" y="549720"/>
                  </a:lnTo>
                  <a:lnTo>
                    <a:pt x="372122" y="326684"/>
                  </a:lnTo>
                  <a:lnTo>
                    <a:pt x="131274" y="10718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8" name="Freeform 7"/>
            <p:cNvSpPr/>
            <p:nvPr/>
          </p:nvSpPr>
          <p:spPr>
            <a:xfrm>
              <a:off x="378360" y="835013"/>
              <a:ext cx="7552500" cy="6022987"/>
            </a:xfrm>
            <a:custGeom>
              <a:avLst/>
              <a:gdLst>
                <a:gd name="connsiteX0" fmla="*/ 6698900 w 7552500"/>
                <a:gd name="connsiteY0" fmla="*/ 0 h 6022987"/>
                <a:gd name="connsiteX1" fmla="*/ 6911416 w 7552500"/>
                <a:gd name="connsiteY1" fmla="*/ 216176 h 6022987"/>
                <a:gd name="connsiteX2" fmla="*/ 7102678 w 7552500"/>
                <a:gd name="connsiteY2" fmla="*/ 450071 h 6022987"/>
                <a:gd name="connsiteX3" fmla="*/ 7251438 w 7552500"/>
                <a:gd name="connsiteY3" fmla="*/ 694597 h 6022987"/>
                <a:gd name="connsiteX4" fmla="*/ 7375404 w 7552500"/>
                <a:gd name="connsiteY4" fmla="*/ 953298 h 6022987"/>
                <a:gd name="connsiteX5" fmla="*/ 7471036 w 7552500"/>
                <a:gd name="connsiteY5" fmla="*/ 1226175 h 6022987"/>
                <a:gd name="connsiteX6" fmla="*/ 7524166 w 7552500"/>
                <a:gd name="connsiteY6" fmla="*/ 1499052 h 6022987"/>
                <a:gd name="connsiteX7" fmla="*/ 7552500 w 7552500"/>
                <a:gd name="connsiteY7" fmla="*/ 1786105 h 6022987"/>
                <a:gd name="connsiteX8" fmla="*/ 7552500 w 7552500"/>
                <a:gd name="connsiteY8" fmla="*/ 2069614 h 6022987"/>
                <a:gd name="connsiteX9" fmla="*/ 7517080 w 7552500"/>
                <a:gd name="connsiteY9" fmla="*/ 2356665 h 6022987"/>
                <a:gd name="connsiteX10" fmla="*/ 7449786 w 7552500"/>
                <a:gd name="connsiteY10" fmla="*/ 2643718 h 6022987"/>
                <a:gd name="connsiteX11" fmla="*/ 7347070 w 7552500"/>
                <a:gd name="connsiteY11" fmla="*/ 2930771 h 6022987"/>
                <a:gd name="connsiteX12" fmla="*/ 7216020 w 7552500"/>
                <a:gd name="connsiteY12" fmla="*/ 3207191 h 6022987"/>
                <a:gd name="connsiteX13" fmla="*/ 7067260 w 7552500"/>
                <a:gd name="connsiteY13" fmla="*/ 3441086 h 6022987"/>
                <a:gd name="connsiteX14" fmla="*/ 6883082 w 7552500"/>
                <a:gd name="connsiteY14" fmla="*/ 3678524 h 6022987"/>
                <a:gd name="connsiteX15" fmla="*/ 6652858 w 7552500"/>
                <a:gd name="connsiteY15" fmla="*/ 3908876 h 6022987"/>
                <a:gd name="connsiteX16" fmla="*/ 6380130 w 7552500"/>
                <a:gd name="connsiteY16" fmla="*/ 4149858 h 6022987"/>
                <a:gd name="connsiteX17" fmla="*/ 6064902 w 7552500"/>
                <a:gd name="connsiteY17" fmla="*/ 4387296 h 6022987"/>
                <a:gd name="connsiteX18" fmla="*/ 5717794 w 7552500"/>
                <a:gd name="connsiteY18" fmla="*/ 4624734 h 6022987"/>
                <a:gd name="connsiteX19" fmla="*/ 5338812 w 7552500"/>
                <a:gd name="connsiteY19" fmla="*/ 4851541 h 6022987"/>
                <a:gd name="connsiteX20" fmla="*/ 4927950 w 7552500"/>
                <a:gd name="connsiteY20" fmla="*/ 5067716 h 6022987"/>
                <a:gd name="connsiteX21" fmla="*/ 4485212 w 7552500"/>
                <a:gd name="connsiteY21" fmla="*/ 5280348 h 6022987"/>
                <a:gd name="connsiteX22" fmla="*/ 4021223 w 7552500"/>
                <a:gd name="connsiteY22" fmla="*/ 5485892 h 6022987"/>
                <a:gd name="connsiteX23" fmla="*/ 3525357 w 7552500"/>
                <a:gd name="connsiteY23" fmla="*/ 5670173 h 6022987"/>
                <a:gd name="connsiteX24" fmla="*/ 3015322 w 7552500"/>
                <a:gd name="connsiteY24" fmla="*/ 5840278 h 6022987"/>
                <a:gd name="connsiteX25" fmla="*/ 2476953 w 7552500"/>
                <a:gd name="connsiteY25" fmla="*/ 5989120 h 6022987"/>
                <a:gd name="connsiteX26" fmla="*/ 2337996 w 7552500"/>
                <a:gd name="connsiteY26" fmla="*/ 6022987 h 6022987"/>
                <a:gd name="connsiteX27" fmla="*/ 0 w 7552500"/>
                <a:gd name="connsiteY27" fmla="*/ 6022987 h 6022987"/>
                <a:gd name="connsiteX28" fmla="*/ 8246 w 7552500"/>
                <a:gd name="connsiteY28" fmla="*/ 6021014 h 6022987"/>
                <a:gd name="connsiteX29" fmla="*/ 337644 w 7552500"/>
                <a:gd name="connsiteY29" fmla="*/ 5946593 h 6022987"/>
                <a:gd name="connsiteX30" fmla="*/ 677667 w 7552500"/>
                <a:gd name="connsiteY30" fmla="*/ 5857996 h 6022987"/>
                <a:gd name="connsiteX31" fmla="*/ 1017689 w 7552500"/>
                <a:gd name="connsiteY31" fmla="*/ 5769401 h 6022987"/>
                <a:gd name="connsiteX32" fmla="*/ 1364796 w 7552500"/>
                <a:gd name="connsiteY32" fmla="*/ 5670173 h 6022987"/>
                <a:gd name="connsiteX33" fmla="*/ 1718986 w 7552500"/>
                <a:gd name="connsiteY33" fmla="*/ 5560312 h 6022987"/>
                <a:gd name="connsiteX34" fmla="*/ 2066092 w 7552500"/>
                <a:gd name="connsiteY34" fmla="*/ 5443365 h 6022987"/>
                <a:gd name="connsiteX35" fmla="*/ 2420283 w 7552500"/>
                <a:gd name="connsiteY35" fmla="*/ 5319330 h 6022987"/>
                <a:gd name="connsiteX36" fmla="*/ 2767388 w 7552500"/>
                <a:gd name="connsiteY36" fmla="*/ 5191751 h 6022987"/>
                <a:gd name="connsiteX37" fmla="*/ 3114496 w 7552500"/>
                <a:gd name="connsiteY37" fmla="*/ 5049997 h 6022987"/>
                <a:gd name="connsiteX38" fmla="*/ 3458060 w 7552500"/>
                <a:gd name="connsiteY38" fmla="*/ 4897611 h 6022987"/>
                <a:gd name="connsiteX39" fmla="*/ 3790999 w 7552500"/>
                <a:gd name="connsiteY39" fmla="*/ 4734594 h 6022987"/>
                <a:gd name="connsiteX40" fmla="*/ 4109771 w 7552500"/>
                <a:gd name="connsiteY40" fmla="*/ 4564489 h 6022987"/>
                <a:gd name="connsiteX41" fmla="*/ 4432084 w 7552500"/>
                <a:gd name="connsiteY41" fmla="*/ 4387296 h 6022987"/>
                <a:gd name="connsiteX42" fmla="*/ 4729604 w 7552500"/>
                <a:gd name="connsiteY42" fmla="*/ 4195927 h 6022987"/>
                <a:gd name="connsiteX43" fmla="*/ 5016498 w 7552500"/>
                <a:gd name="connsiteY43" fmla="*/ 3997471 h 6022987"/>
                <a:gd name="connsiteX44" fmla="*/ 5289224 w 7552500"/>
                <a:gd name="connsiteY44" fmla="*/ 3788384 h 6022987"/>
                <a:gd name="connsiteX45" fmla="*/ 5547784 w 7552500"/>
                <a:gd name="connsiteY45" fmla="*/ 3568665 h 6022987"/>
                <a:gd name="connsiteX46" fmla="*/ 5785090 w 7552500"/>
                <a:gd name="connsiteY46" fmla="*/ 3338314 h 6022987"/>
                <a:gd name="connsiteX47" fmla="*/ 5997606 w 7552500"/>
                <a:gd name="connsiteY47" fmla="*/ 3093788 h 6022987"/>
                <a:gd name="connsiteX48" fmla="*/ 6195950 w 7552500"/>
                <a:gd name="connsiteY48" fmla="*/ 2842174 h 6022987"/>
                <a:gd name="connsiteX49" fmla="*/ 6365962 w 7552500"/>
                <a:gd name="connsiteY49" fmla="*/ 2576384 h 6022987"/>
                <a:gd name="connsiteX50" fmla="*/ 6514722 w 7552500"/>
                <a:gd name="connsiteY50" fmla="*/ 2296420 h 6022987"/>
                <a:gd name="connsiteX51" fmla="*/ 6631608 w 7552500"/>
                <a:gd name="connsiteY51" fmla="*/ 2009367 h 6022987"/>
                <a:gd name="connsiteX52" fmla="*/ 6727238 w 7552500"/>
                <a:gd name="connsiteY52" fmla="*/ 1701052 h 6022987"/>
                <a:gd name="connsiteX53" fmla="*/ 6787450 w 7552500"/>
                <a:gd name="connsiteY53" fmla="*/ 1389193 h 6022987"/>
                <a:gd name="connsiteX54" fmla="*/ 6815784 w 7552500"/>
                <a:gd name="connsiteY54" fmla="*/ 1063157 h 6022987"/>
                <a:gd name="connsiteX55" fmla="*/ 6815784 w 7552500"/>
                <a:gd name="connsiteY55" fmla="*/ 722948 h 6022987"/>
                <a:gd name="connsiteX56" fmla="*/ 6773280 w 7552500"/>
                <a:gd name="connsiteY56" fmla="*/ 368561 h 6022987"/>
                <a:gd name="connsiteX57" fmla="*/ 6698900 w 7552500"/>
                <a:gd name="connsiteY57" fmla="*/ 0 h 60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552500" h="6022987">
                  <a:moveTo>
                    <a:pt x="6698900" y="0"/>
                  </a:moveTo>
                  <a:lnTo>
                    <a:pt x="6911416" y="216176"/>
                  </a:lnTo>
                  <a:lnTo>
                    <a:pt x="7102678" y="450071"/>
                  </a:lnTo>
                  <a:lnTo>
                    <a:pt x="7251438" y="694597"/>
                  </a:lnTo>
                  <a:lnTo>
                    <a:pt x="7375404" y="953298"/>
                  </a:lnTo>
                  <a:lnTo>
                    <a:pt x="7471036" y="1226175"/>
                  </a:lnTo>
                  <a:lnTo>
                    <a:pt x="7524166" y="1499052"/>
                  </a:lnTo>
                  <a:lnTo>
                    <a:pt x="7552500" y="1786105"/>
                  </a:lnTo>
                  <a:lnTo>
                    <a:pt x="7552500" y="2069614"/>
                  </a:lnTo>
                  <a:lnTo>
                    <a:pt x="7517080" y="2356665"/>
                  </a:lnTo>
                  <a:lnTo>
                    <a:pt x="7449786" y="2643718"/>
                  </a:lnTo>
                  <a:lnTo>
                    <a:pt x="7347070" y="2930771"/>
                  </a:lnTo>
                  <a:lnTo>
                    <a:pt x="7216020" y="3207191"/>
                  </a:lnTo>
                  <a:lnTo>
                    <a:pt x="7067260" y="3441086"/>
                  </a:lnTo>
                  <a:lnTo>
                    <a:pt x="6883082" y="3678524"/>
                  </a:lnTo>
                  <a:lnTo>
                    <a:pt x="6652858" y="3908876"/>
                  </a:lnTo>
                  <a:lnTo>
                    <a:pt x="6380130" y="4149858"/>
                  </a:lnTo>
                  <a:lnTo>
                    <a:pt x="6064902" y="4387296"/>
                  </a:lnTo>
                  <a:lnTo>
                    <a:pt x="5717794" y="4624734"/>
                  </a:lnTo>
                  <a:lnTo>
                    <a:pt x="5338812" y="4851541"/>
                  </a:lnTo>
                  <a:lnTo>
                    <a:pt x="4927950" y="5067716"/>
                  </a:lnTo>
                  <a:lnTo>
                    <a:pt x="4485212" y="5280348"/>
                  </a:lnTo>
                  <a:lnTo>
                    <a:pt x="4021223" y="5485892"/>
                  </a:lnTo>
                  <a:lnTo>
                    <a:pt x="3525357" y="5670173"/>
                  </a:lnTo>
                  <a:lnTo>
                    <a:pt x="3015322" y="5840278"/>
                  </a:lnTo>
                  <a:lnTo>
                    <a:pt x="2476953" y="5989120"/>
                  </a:lnTo>
                  <a:lnTo>
                    <a:pt x="2337996" y="6022987"/>
                  </a:lnTo>
                  <a:lnTo>
                    <a:pt x="0" y="6022987"/>
                  </a:lnTo>
                  <a:lnTo>
                    <a:pt x="8246" y="6021014"/>
                  </a:lnTo>
                  <a:lnTo>
                    <a:pt x="337644" y="5946593"/>
                  </a:lnTo>
                  <a:lnTo>
                    <a:pt x="677667" y="5857996"/>
                  </a:lnTo>
                  <a:lnTo>
                    <a:pt x="1017689" y="5769401"/>
                  </a:lnTo>
                  <a:lnTo>
                    <a:pt x="1364796" y="5670173"/>
                  </a:lnTo>
                  <a:lnTo>
                    <a:pt x="1718986" y="5560312"/>
                  </a:lnTo>
                  <a:lnTo>
                    <a:pt x="2066092" y="5443365"/>
                  </a:lnTo>
                  <a:lnTo>
                    <a:pt x="2420283" y="5319330"/>
                  </a:lnTo>
                  <a:lnTo>
                    <a:pt x="2767388" y="5191751"/>
                  </a:lnTo>
                  <a:lnTo>
                    <a:pt x="3114496" y="5049997"/>
                  </a:lnTo>
                  <a:lnTo>
                    <a:pt x="3458060" y="4897611"/>
                  </a:lnTo>
                  <a:lnTo>
                    <a:pt x="3790999" y="4734594"/>
                  </a:lnTo>
                  <a:lnTo>
                    <a:pt x="4109771" y="4564489"/>
                  </a:lnTo>
                  <a:lnTo>
                    <a:pt x="4432084" y="4387296"/>
                  </a:lnTo>
                  <a:lnTo>
                    <a:pt x="4729604" y="4195927"/>
                  </a:lnTo>
                  <a:lnTo>
                    <a:pt x="5016498" y="3997471"/>
                  </a:lnTo>
                  <a:lnTo>
                    <a:pt x="5289224" y="3788384"/>
                  </a:lnTo>
                  <a:lnTo>
                    <a:pt x="5547784" y="3568665"/>
                  </a:lnTo>
                  <a:lnTo>
                    <a:pt x="5785090" y="3338314"/>
                  </a:lnTo>
                  <a:lnTo>
                    <a:pt x="5997606" y="3093788"/>
                  </a:lnTo>
                  <a:lnTo>
                    <a:pt x="6195950" y="2842174"/>
                  </a:lnTo>
                  <a:lnTo>
                    <a:pt x="6365962" y="2576384"/>
                  </a:lnTo>
                  <a:lnTo>
                    <a:pt x="6514722" y="2296420"/>
                  </a:lnTo>
                  <a:lnTo>
                    <a:pt x="6631608" y="2009367"/>
                  </a:lnTo>
                  <a:lnTo>
                    <a:pt x="6727238" y="1701052"/>
                  </a:lnTo>
                  <a:lnTo>
                    <a:pt x="6787450" y="1389193"/>
                  </a:lnTo>
                  <a:lnTo>
                    <a:pt x="6815784" y="1063157"/>
                  </a:lnTo>
                  <a:lnTo>
                    <a:pt x="6815784" y="722948"/>
                  </a:lnTo>
                  <a:lnTo>
                    <a:pt x="6773280" y="368561"/>
                  </a:lnTo>
                  <a:lnTo>
                    <a:pt x="6698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Freeform 8"/>
            <p:cNvSpPr/>
            <p:nvPr/>
          </p:nvSpPr>
          <p:spPr>
            <a:xfrm>
              <a:off x="-6805" y="1"/>
              <a:ext cx="5943923" cy="2214323"/>
            </a:xfrm>
            <a:custGeom>
              <a:avLst/>
              <a:gdLst>
                <a:gd name="connsiteX0" fmla="*/ 5222470 w 5943923"/>
                <a:gd name="connsiteY0" fmla="*/ 0 h 2214323"/>
                <a:gd name="connsiteX1" fmla="*/ 5943923 w 5943923"/>
                <a:gd name="connsiteY1" fmla="*/ 0 h 2214323"/>
                <a:gd name="connsiteX2" fmla="*/ 5798629 w 5943923"/>
                <a:gd name="connsiteY2" fmla="*/ 314878 h 2214323"/>
                <a:gd name="connsiteX3" fmla="*/ 5604211 w 5943923"/>
                <a:gd name="connsiteY3" fmla="*/ 654851 h 2214323"/>
                <a:gd name="connsiteX4" fmla="*/ 5361552 w 5943923"/>
                <a:gd name="connsiteY4" fmla="*/ 971750 h 2214323"/>
                <a:gd name="connsiteX5" fmla="*/ 5093539 w 5943923"/>
                <a:gd name="connsiteY5" fmla="*/ 1268205 h 2214323"/>
                <a:gd name="connsiteX6" fmla="*/ 4881800 w 5943923"/>
                <a:gd name="connsiteY6" fmla="*/ 1468256 h 2214323"/>
                <a:gd name="connsiteX7" fmla="*/ 4652322 w 5943923"/>
                <a:gd name="connsiteY7" fmla="*/ 1650440 h 2214323"/>
                <a:gd name="connsiteX8" fmla="*/ 4420378 w 5943923"/>
                <a:gd name="connsiteY8" fmla="*/ 1809728 h 2214323"/>
                <a:gd name="connsiteX9" fmla="*/ 4185968 w 5943923"/>
                <a:gd name="connsiteY9" fmla="*/ 1946120 h 2214323"/>
                <a:gd name="connsiteX10" fmla="*/ 3941498 w 5943923"/>
                <a:gd name="connsiteY10" fmla="*/ 2051960 h 2214323"/>
                <a:gd name="connsiteX11" fmla="*/ 3699650 w 5943923"/>
                <a:gd name="connsiteY11" fmla="*/ 2134927 h 2214323"/>
                <a:gd name="connsiteX12" fmla="*/ 3452820 w 5943923"/>
                <a:gd name="connsiteY12" fmla="*/ 2187356 h 2214323"/>
                <a:gd name="connsiteX13" fmla="*/ 3195906 w 5943923"/>
                <a:gd name="connsiteY13" fmla="*/ 2214323 h 2214323"/>
                <a:gd name="connsiteX14" fmla="*/ 3284960 w 5943923"/>
                <a:gd name="connsiteY14" fmla="*/ 2196875 h 2214323"/>
                <a:gd name="connsiteX15" fmla="*/ 3356246 w 5943923"/>
                <a:gd name="connsiteY15" fmla="*/ 2171722 h 2214323"/>
                <a:gd name="connsiteX16" fmla="*/ 3705228 w 5943923"/>
                <a:gd name="connsiteY16" fmla="*/ 1992554 h 2214323"/>
                <a:gd name="connsiteX17" fmla="*/ 4003420 w 5943923"/>
                <a:gd name="connsiteY17" fmla="*/ 1792841 h 2214323"/>
                <a:gd name="connsiteX18" fmla="*/ 4278773 w 5943923"/>
                <a:gd name="connsiteY18" fmla="*/ 1580323 h 2214323"/>
                <a:gd name="connsiteX19" fmla="*/ 4510960 w 5943923"/>
                <a:gd name="connsiteY19" fmla="*/ 1349839 h 2214323"/>
                <a:gd name="connsiteX20" fmla="*/ 4715220 w 5943923"/>
                <a:gd name="connsiteY20" fmla="*/ 1106532 h 2214323"/>
                <a:gd name="connsiteX21" fmla="*/ 4889019 w 5943923"/>
                <a:gd name="connsiteY21" fmla="*/ 847847 h 2214323"/>
                <a:gd name="connsiteX22" fmla="*/ 5027275 w 5943923"/>
                <a:gd name="connsiteY22" fmla="*/ 573768 h 2214323"/>
                <a:gd name="connsiteX23" fmla="*/ 5140123 w 5943923"/>
                <a:gd name="connsiteY23" fmla="*/ 294503 h 2214323"/>
                <a:gd name="connsiteX24" fmla="*/ 4451435 w 5943923"/>
                <a:gd name="connsiteY24" fmla="*/ 0 h 2214323"/>
                <a:gd name="connsiteX25" fmla="*/ 4868621 w 5943923"/>
                <a:gd name="connsiteY25" fmla="*/ 0 h 2214323"/>
                <a:gd name="connsiteX26" fmla="*/ 4799993 w 5943923"/>
                <a:gd name="connsiteY26" fmla="*/ 277369 h 2214323"/>
                <a:gd name="connsiteX27" fmla="*/ 4702232 w 5943923"/>
                <a:gd name="connsiteY27" fmla="*/ 551793 h 2214323"/>
                <a:gd name="connsiteX28" fmla="*/ 4573988 w 5943923"/>
                <a:gd name="connsiteY28" fmla="*/ 815944 h 2214323"/>
                <a:gd name="connsiteX29" fmla="*/ 4415327 w 5943923"/>
                <a:gd name="connsiteY29" fmla="*/ 1049457 h 2214323"/>
                <a:gd name="connsiteX30" fmla="*/ 4228719 w 5943923"/>
                <a:gd name="connsiteY30" fmla="*/ 1275242 h 2214323"/>
                <a:gd name="connsiteX31" fmla="*/ 4024387 w 5943923"/>
                <a:gd name="connsiteY31" fmla="*/ 1478074 h 2214323"/>
                <a:gd name="connsiteX32" fmla="*/ 3792167 w 5943923"/>
                <a:gd name="connsiteY32" fmla="*/ 1657910 h 2214323"/>
                <a:gd name="connsiteX33" fmla="*/ 3537137 w 5943923"/>
                <a:gd name="connsiteY33" fmla="*/ 1814778 h 2214323"/>
                <a:gd name="connsiteX34" fmla="*/ 3256773 w 5943923"/>
                <a:gd name="connsiteY34" fmla="*/ 1946115 h 2214323"/>
                <a:gd name="connsiteX35" fmla="*/ 2963791 w 5943923"/>
                <a:gd name="connsiteY35" fmla="*/ 2049422 h 2214323"/>
                <a:gd name="connsiteX36" fmla="*/ 2688792 w 5943923"/>
                <a:gd name="connsiteY36" fmla="*/ 2109541 h 2214323"/>
                <a:gd name="connsiteX37" fmla="*/ 2385903 w 5943923"/>
                <a:gd name="connsiteY37" fmla="*/ 2146671 h 2214323"/>
                <a:gd name="connsiteX38" fmla="*/ 2055178 w 5943923"/>
                <a:gd name="connsiteY38" fmla="*/ 2145548 h 2214323"/>
                <a:gd name="connsiteX39" fmla="*/ 1686382 w 5943923"/>
                <a:gd name="connsiteY39" fmla="*/ 2121395 h 2214323"/>
                <a:gd name="connsiteX40" fmla="*/ 1289734 w 5943923"/>
                <a:gd name="connsiteY40" fmla="*/ 2064073 h 2214323"/>
                <a:gd name="connsiteX41" fmla="*/ 870279 w 5943923"/>
                <a:gd name="connsiteY41" fmla="*/ 1983779 h 2214323"/>
                <a:gd name="connsiteX42" fmla="*/ 435680 w 5943923"/>
                <a:gd name="connsiteY42" fmla="*/ 1872905 h 2214323"/>
                <a:gd name="connsiteX43" fmla="*/ 0 w 5943923"/>
                <a:gd name="connsiteY43" fmla="*/ 1735873 h 2214323"/>
                <a:gd name="connsiteX44" fmla="*/ 0 w 5943923"/>
                <a:gd name="connsiteY44" fmla="*/ 851475 h 2214323"/>
                <a:gd name="connsiteX45" fmla="*/ 121569 w 5943923"/>
                <a:gd name="connsiteY45" fmla="*/ 887279 h 2214323"/>
                <a:gd name="connsiteX46" fmla="*/ 472347 w 5943923"/>
                <a:gd name="connsiteY46" fmla="*/ 964797 h 2214323"/>
                <a:gd name="connsiteX47" fmla="*/ 820630 w 5943923"/>
                <a:gd name="connsiteY47" fmla="*/ 1029588 h 2214323"/>
                <a:gd name="connsiteX48" fmla="*/ 1166438 w 5943923"/>
                <a:gd name="connsiteY48" fmla="*/ 1076553 h 2214323"/>
                <a:gd name="connsiteX49" fmla="*/ 1509770 w 5943923"/>
                <a:gd name="connsiteY49" fmla="*/ 1105705 h 2214323"/>
                <a:gd name="connsiteX50" fmla="*/ 1845564 w 5943923"/>
                <a:gd name="connsiteY50" fmla="*/ 1111941 h 2214323"/>
                <a:gd name="connsiteX51" fmla="*/ 2173837 w 5943923"/>
                <a:gd name="connsiteY51" fmla="*/ 1090162 h 2214323"/>
                <a:gd name="connsiteX52" fmla="*/ 2497079 w 5943923"/>
                <a:gd name="connsiteY52" fmla="*/ 1053099 h 2214323"/>
                <a:gd name="connsiteX53" fmla="*/ 2810269 w 5943923"/>
                <a:gd name="connsiteY53" fmla="*/ 985477 h 2214323"/>
                <a:gd name="connsiteX54" fmla="*/ 3118474 w 5943923"/>
                <a:gd name="connsiteY54" fmla="*/ 892396 h 2214323"/>
                <a:gd name="connsiteX55" fmla="*/ 3408974 w 5943923"/>
                <a:gd name="connsiteY55" fmla="*/ 771270 h 2214323"/>
                <a:gd name="connsiteX56" fmla="*/ 3699600 w 5943923"/>
                <a:gd name="connsiteY56" fmla="*/ 619612 h 2214323"/>
                <a:gd name="connsiteX57" fmla="*/ 3967439 w 5943923"/>
                <a:gd name="connsiteY57" fmla="*/ 439899 h 2214323"/>
                <a:gd name="connsiteX58" fmla="*/ 4222690 w 5943923"/>
                <a:gd name="connsiteY58" fmla="*/ 227067 h 221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43923" h="2214323">
                  <a:moveTo>
                    <a:pt x="5222470" y="0"/>
                  </a:moveTo>
                  <a:lnTo>
                    <a:pt x="5943923" y="0"/>
                  </a:lnTo>
                  <a:lnTo>
                    <a:pt x="5798629" y="314878"/>
                  </a:lnTo>
                  <a:lnTo>
                    <a:pt x="5604211" y="654851"/>
                  </a:lnTo>
                  <a:lnTo>
                    <a:pt x="5361552" y="971750"/>
                  </a:lnTo>
                  <a:lnTo>
                    <a:pt x="5093539" y="1268205"/>
                  </a:lnTo>
                  <a:lnTo>
                    <a:pt x="4881800" y="1468256"/>
                  </a:lnTo>
                  <a:lnTo>
                    <a:pt x="4652322" y="1650440"/>
                  </a:lnTo>
                  <a:lnTo>
                    <a:pt x="4420378" y="1809728"/>
                  </a:lnTo>
                  <a:lnTo>
                    <a:pt x="4185968" y="1946120"/>
                  </a:lnTo>
                  <a:lnTo>
                    <a:pt x="3941498" y="2051960"/>
                  </a:lnTo>
                  <a:lnTo>
                    <a:pt x="3699650" y="2134927"/>
                  </a:lnTo>
                  <a:lnTo>
                    <a:pt x="3452820" y="2187356"/>
                  </a:lnTo>
                  <a:lnTo>
                    <a:pt x="3195906" y="2214323"/>
                  </a:lnTo>
                  <a:lnTo>
                    <a:pt x="3284960" y="2196875"/>
                  </a:lnTo>
                  <a:lnTo>
                    <a:pt x="3356246" y="2171722"/>
                  </a:lnTo>
                  <a:lnTo>
                    <a:pt x="3705228" y="1992554"/>
                  </a:lnTo>
                  <a:lnTo>
                    <a:pt x="4003420" y="1792841"/>
                  </a:lnTo>
                  <a:lnTo>
                    <a:pt x="4278773" y="1580323"/>
                  </a:lnTo>
                  <a:lnTo>
                    <a:pt x="4510960" y="1349839"/>
                  </a:lnTo>
                  <a:lnTo>
                    <a:pt x="4715220" y="1106532"/>
                  </a:lnTo>
                  <a:lnTo>
                    <a:pt x="4889019" y="847847"/>
                  </a:lnTo>
                  <a:lnTo>
                    <a:pt x="5027275" y="573768"/>
                  </a:lnTo>
                  <a:lnTo>
                    <a:pt x="5140123" y="294503"/>
                  </a:lnTo>
                  <a:close/>
                  <a:moveTo>
                    <a:pt x="4451435" y="0"/>
                  </a:moveTo>
                  <a:lnTo>
                    <a:pt x="4868621" y="0"/>
                  </a:lnTo>
                  <a:lnTo>
                    <a:pt x="4799993" y="277369"/>
                  </a:lnTo>
                  <a:lnTo>
                    <a:pt x="4702232" y="551793"/>
                  </a:lnTo>
                  <a:lnTo>
                    <a:pt x="4573988" y="815944"/>
                  </a:lnTo>
                  <a:lnTo>
                    <a:pt x="4415327" y="1049457"/>
                  </a:lnTo>
                  <a:lnTo>
                    <a:pt x="4228719" y="1275242"/>
                  </a:lnTo>
                  <a:lnTo>
                    <a:pt x="4024387" y="1478074"/>
                  </a:lnTo>
                  <a:lnTo>
                    <a:pt x="3792167" y="1657910"/>
                  </a:lnTo>
                  <a:lnTo>
                    <a:pt x="3537137" y="1814778"/>
                  </a:lnTo>
                  <a:lnTo>
                    <a:pt x="3256773" y="1946115"/>
                  </a:lnTo>
                  <a:lnTo>
                    <a:pt x="2963791" y="2049422"/>
                  </a:lnTo>
                  <a:lnTo>
                    <a:pt x="2688792" y="2109541"/>
                  </a:lnTo>
                  <a:lnTo>
                    <a:pt x="2385903" y="2146671"/>
                  </a:lnTo>
                  <a:lnTo>
                    <a:pt x="2055178" y="2145548"/>
                  </a:lnTo>
                  <a:lnTo>
                    <a:pt x="1686382" y="2121395"/>
                  </a:lnTo>
                  <a:lnTo>
                    <a:pt x="1289734" y="2064073"/>
                  </a:lnTo>
                  <a:lnTo>
                    <a:pt x="870279" y="1983779"/>
                  </a:lnTo>
                  <a:lnTo>
                    <a:pt x="435680" y="1872905"/>
                  </a:lnTo>
                  <a:lnTo>
                    <a:pt x="0" y="1735873"/>
                  </a:lnTo>
                  <a:lnTo>
                    <a:pt x="0" y="851475"/>
                  </a:lnTo>
                  <a:lnTo>
                    <a:pt x="121569" y="887279"/>
                  </a:lnTo>
                  <a:lnTo>
                    <a:pt x="472347" y="964797"/>
                  </a:lnTo>
                  <a:lnTo>
                    <a:pt x="820630" y="1029588"/>
                  </a:lnTo>
                  <a:lnTo>
                    <a:pt x="1166438" y="1076553"/>
                  </a:lnTo>
                  <a:lnTo>
                    <a:pt x="1509770" y="1105705"/>
                  </a:lnTo>
                  <a:lnTo>
                    <a:pt x="1845564" y="1111941"/>
                  </a:lnTo>
                  <a:lnTo>
                    <a:pt x="2173837" y="1090162"/>
                  </a:lnTo>
                  <a:lnTo>
                    <a:pt x="2497079" y="1053099"/>
                  </a:lnTo>
                  <a:lnTo>
                    <a:pt x="2810269" y="985477"/>
                  </a:lnTo>
                  <a:lnTo>
                    <a:pt x="3118474" y="892396"/>
                  </a:lnTo>
                  <a:lnTo>
                    <a:pt x="3408974" y="771270"/>
                  </a:lnTo>
                  <a:lnTo>
                    <a:pt x="3699600" y="619612"/>
                  </a:lnTo>
                  <a:lnTo>
                    <a:pt x="3967439" y="439899"/>
                  </a:lnTo>
                  <a:lnTo>
                    <a:pt x="4222690" y="2270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Freeform 9"/>
            <p:cNvSpPr/>
            <p:nvPr/>
          </p:nvSpPr>
          <p:spPr>
            <a:xfrm>
              <a:off x="5593118" y="5237032"/>
              <a:ext cx="3550882" cy="1620969"/>
            </a:xfrm>
            <a:custGeom>
              <a:avLst/>
              <a:gdLst>
                <a:gd name="connsiteX0" fmla="*/ 3550882 w 3550882"/>
                <a:gd name="connsiteY0" fmla="*/ 457396 h 1620969"/>
                <a:gd name="connsiteX1" fmla="*/ 3550882 w 3550882"/>
                <a:gd name="connsiteY1" fmla="*/ 1454920 h 1620969"/>
                <a:gd name="connsiteX2" fmla="*/ 3430610 w 3550882"/>
                <a:gd name="connsiteY2" fmla="*/ 1439037 h 1620969"/>
                <a:gd name="connsiteX3" fmla="*/ 3095480 w 3550882"/>
                <a:gd name="connsiteY3" fmla="*/ 1423818 h 1620969"/>
                <a:gd name="connsiteX4" fmla="*/ 2766088 w 3550882"/>
                <a:gd name="connsiteY4" fmla="*/ 1445140 h 1620969"/>
                <a:gd name="connsiteX5" fmla="*/ 2430808 w 3550882"/>
                <a:gd name="connsiteY5" fmla="*/ 1502238 h 1620969"/>
                <a:gd name="connsiteX6" fmla="*/ 2088716 w 3550882"/>
                <a:gd name="connsiteY6" fmla="*/ 1591550 h 1620969"/>
                <a:gd name="connsiteX7" fmla="*/ 2013922 w 3550882"/>
                <a:gd name="connsiteY7" fmla="*/ 1620969 h 1620969"/>
                <a:gd name="connsiteX8" fmla="*/ 1559467 w 3550882"/>
                <a:gd name="connsiteY8" fmla="*/ 1620969 h 1620969"/>
                <a:gd name="connsiteX9" fmla="*/ 1739011 w 3550882"/>
                <a:gd name="connsiteY9" fmla="*/ 1374703 h 1620969"/>
                <a:gd name="connsiteX10" fmla="*/ 1945839 w 3550882"/>
                <a:gd name="connsiteY10" fmla="*/ 1160929 h 1620969"/>
                <a:gd name="connsiteX11" fmla="*/ 2173428 w 3550882"/>
                <a:gd name="connsiteY11" fmla="*/ 968362 h 1620969"/>
                <a:gd name="connsiteX12" fmla="*/ 2422711 w 3550882"/>
                <a:gd name="connsiteY12" fmla="*/ 800561 h 1620969"/>
                <a:gd name="connsiteX13" fmla="*/ 2683152 w 3550882"/>
                <a:gd name="connsiteY13" fmla="*/ 675503 h 1620969"/>
                <a:gd name="connsiteX14" fmla="*/ 2964353 w 3550882"/>
                <a:gd name="connsiteY14" fmla="*/ 571653 h 1620969"/>
                <a:gd name="connsiteX15" fmla="*/ 3249435 w 3550882"/>
                <a:gd name="connsiteY15" fmla="*/ 497224 h 1620969"/>
                <a:gd name="connsiteX16" fmla="*/ 3547374 w 3550882"/>
                <a:gd name="connsiteY16" fmla="*/ 457484 h 1620969"/>
                <a:gd name="connsiteX17" fmla="*/ 3347089 w 3550882"/>
                <a:gd name="connsiteY17" fmla="*/ 0 h 1620969"/>
                <a:gd name="connsiteX18" fmla="*/ 3550882 w 3550882"/>
                <a:gd name="connsiteY18" fmla="*/ 24111 h 1620969"/>
                <a:gd name="connsiteX19" fmla="*/ 3550882 w 3550882"/>
                <a:gd name="connsiteY19" fmla="*/ 221748 h 1620969"/>
                <a:gd name="connsiteX20" fmla="*/ 3429816 w 3550882"/>
                <a:gd name="connsiteY20" fmla="*/ 229482 h 1620969"/>
                <a:gd name="connsiteX21" fmla="*/ 3076910 w 3550882"/>
                <a:gd name="connsiteY21" fmla="*/ 275965 h 1620969"/>
                <a:gd name="connsiteX22" fmla="*/ 2752962 w 3550882"/>
                <a:gd name="connsiteY22" fmla="*/ 360540 h 1620969"/>
                <a:gd name="connsiteX23" fmla="*/ 2447134 w 3550882"/>
                <a:gd name="connsiteY23" fmla="*/ 470819 h 1620969"/>
                <a:gd name="connsiteX24" fmla="*/ 2160354 w 3550882"/>
                <a:gd name="connsiteY24" fmla="*/ 610369 h 1620969"/>
                <a:gd name="connsiteX25" fmla="*/ 1897111 w 3550882"/>
                <a:gd name="connsiteY25" fmla="*/ 781809 h 1620969"/>
                <a:gd name="connsiteX26" fmla="*/ 1653682 w 3550882"/>
                <a:gd name="connsiteY26" fmla="*/ 970902 h 1620969"/>
                <a:gd name="connsiteX27" fmla="*/ 1429305 w 3550882"/>
                <a:gd name="connsiteY27" fmla="*/ 1189263 h 1620969"/>
                <a:gd name="connsiteX28" fmla="*/ 1217625 w 3550882"/>
                <a:gd name="connsiteY28" fmla="*/ 1427134 h 1620969"/>
                <a:gd name="connsiteX29" fmla="*/ 1079538 w 3550882"/>
                <a:gd name="connsiteY29" fmla="*/ 1620969 h 1620969"/>
                <a:gd name="connsiteX30" fmla="*/ 0 w 3550882"/>
                <a:gd name="connsiteY30" fmla="*/ 1620969 h 1620969"/>
                <a:gd name="connsiteX31" fmla="*/ 158247 w 3550882"/>
                <a:gd name="connsiteY31" fmla="*/ 1418387 h 1620969"/>
                <a:gd name="connsiteX32" fmla="*/ 444200 w 3550882"/>
                <a:gd name="connsiteY32" fmla="*/ 1115477 h 1620969"/>
                <a:gd name="connsiteX33" fmla="*/ 753698 w 3550882"/>
                <a:gd name="connsiteY33" fmla="*/ 844459 h 1620969"/>
                <a:gd name="connsiteX34" fmla="*/ 1081472 w 3550882"/>
                <a:gd name="connsiteY34" fmla="*/ 614327 h 1620969"/>
                <a:gd name="connsiteX35" fmla="*/ 1428290 w 3550882"/>
                <a:gd name="connsiteY35" fmla="*/ 413453 h 1620969"/>
                <a:gd name="connsiteX36" fmla="*/ 1805932 w 3550882"/>
                <a:gd name="connsiteY36" fmla="*/ 257796 h 1620969"/>
                <a:gd name="connsiteX37" fmla="*/ 2195496 w 3550882"/>
                <a:gd name="connsiteY37" fmla="*/ 133264 h 1620969"/>
                <a:gd name="connsiteX38" fmla="*/ 2485704 w 3550882"/>
                <a:gd name="connsiteY38" fmla="*/ 65106 h 1620969"/>
                <a:gd name="connsiteX39" fmla="*/ 2782420 w 3550882"/>
                <a:gd name="connsiteY39" fmla="*/ 21877 h 1620969"/>
                <a:gd name="connsiteX40" fmla="*/ 3069549 w 3550882"/>
                <a:gd name="connsiteY40" fmla="*/ 173 h 16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50882" h="1620969">
                  <a:moveTo>
                    <a:pt x="3550882" y="457396"/>
                  </a:moveTo>
                  <a:lnTo>
                    <a:pt x="3550882" y="1454920"/>
                  </a:lnTo>
                  <a:lnTo>
                    <a:pt x="3430610" y="1439037"/>
                  </a:lnTo>
                  <a:lnTo>
                    <a:pt x="3095480" y="1423818"/>
                  </a:lnTo>
                  <a:lnTo>
                    <a:pt x="2766088" y="1445140"/>
                  </a:lnTo>
                  <a:lnTo>
                    <a:pt x="2430808" y="1502238"/>
                  </a:lnTo>
                  <a:lnTo>
                    <a:pt x="2088716" y="1591550"/>
                  </a:lnTo>
                  <a:lnTo>
                    <a:pt x="2013922" y="1620969"/>
                  </a:lnTo>
                  <a:lnTo>
                    <a:pt x="1559467" y="1620969"/>
                  </a:lnTo>
                  <a:lnTo>
                    <a:pt x="1739011" y="1374703"/>
                  </a:lnTo>
                  <a:lnTo>
                    <a:pt x="1945839" y="1160929"/>
                  </a:lnTo>
                  <a:lnTo>
                    <a:pt x="2173428" y="968362"/>
                  </a:lnTo>
                  <a:lnTo>
                    <a:pt x="2422711" y="800561"/>
                  </a:lnTo>
                  <a:lnTo>
                    <a:pt x="2683152" y="675503"/>
                  </a:lnTo>
                  <a:lnTo>
                    <a:pt x="2964353" y="571653"/>
                  </a:lnTo>
                  <a:lnTo>
                    <a:pt x="3249435" y="497224"/>
                  </a:lnTo>
                  <a:lnTo>
                    <a:pt x="3547374" y="457484"/>
                  </a:lnTo>
                  <a:close/>
                  <a:moveTo>
                    <a:pt x="3347089" y="0"/>
                  </a:moveTo>
                  <a:lnTo>
                    <a:pt x="3550882" y="24111"/>
                  </a:lnTo>
                  <a:lnTo>
                    <a:pt x="3550882" y="221748"/>
                  </a:lnTo>
                  <a:lnTo>
                    <a:pt x="3429816" y="229482"/>
                  </a:lnTo>
                  <a:lnTo>
                    <a:pt x="3076910" y="275965"/>
                  </a:lnTo>
                  <a:lnTo>
                    <a:pt x="2752962" y="360540"/>
                  </a:lnTo>
                  <a:lnTo>
                    <a:pt x="2447134" y="470819"/>
                  </a:lnTo>
                  <a:lnTo>
                    <a:pt x="2160354" y="610369"/>
                  </a:lnTo>
                  <a:lnTo>
                    <a:pt x="1897111" y="781809"/>
                  </a:lnTo>
                  <a:lnTo>
                    <a:pt x="1653682" y="970902"/>
                  </a:lnTo>
                  <a:lnTo>
                    <a:pt x="1429305" y="1189263"/>
                  </a:lnTo>
                  <a:lnTo>
                    <a:pt x="1217625" y="1427134"/>
                  </a:lnTo>
                  <a:lnTo>
                    <a:pt x="1079538" y="1620969"/>
                  </a:lnTo>
                  <a:lnTo>
                    <a:pt x="0" y="1620969"/>
                  </a:lnTo>
                  <a:lnTo>
                    <a:pt x="158247" y="1418387"/>
                  </a:lnTo>
                  <a:lnTo>
                    <a:pt x="444200" y="1115477"/>
                  </a:lnTo>
                  <a:lnTo>
                    <a:pt x="753698" y="844459"/>
                  </a:lnTo>
                  <a:lnTo>
                    <a:pt x="1081472" y="614327"/>
                  </a:lnTo>
                  <a:lnTo>
                    <a:pt x="1428290" y="413453"/>
                  </a:lnTo>
                  <a:lnTo>
                    <a:pt x="1805932" y="257796"/>
                  </a:lnTo>
                  <a:lnTo>
                    <a:pt x="2195496" y="133264"/>
                  </a:lnTo>
                  <a:lnTo>
                    <a:pt x="2485704" y="65106"/>
                  </a:lnTo>
                  <a:lnTo>
                    <a:pt x="2782420" y="21877"/>
                  </a:lnTo>
                  <a:lnTo>
                    <a:pt x="3069549" y="1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Freeform 10"/>
            <p:cNvSpPr/>
            <p:nvPr/>
          </p:nvSpPr>
          <p:spPr>
            <a:xfrm>
              <a:off x="0" y="2558644"/>
              <a:ext cx="6427898" cy="4299357"/>
            </a:xfrm>
            <a:custGeom>
              <a:avLst/>
              <a:gdLst>
                <a:gd name="connsiteX0" fmla="*/ 3469310 w 6427898"/>
                <a:gd name="connsiteY0" fmla="*/ 1145878 h 4299357"/>
                <a:gd name="connsiteX1" fmla="*/ 3773399 w 6427898"/>
                <a:gd name="connsiteY1" fmla="*/ 1149960 h 4299357"/>
                <a:gd name="connsiteX2" fmla="*/ 4076255 w 6427898"/>
                <a:gd name="connsiteY2" fmla="*/ 1184359 h 4299357"/>
                <a:gd name="connsiteX3" fmla="*/ 4375886 w 6427898"/>
                <a:gd name="connsiteY3" fmla="*/ 1252263 h 4299357"/>
                <a:gd name="connsiteX4" fmla="*/ 4651528 w 6427898"/>
                <a:gd name="connsiteY4" fmla="*/ 1358437 h 4299357"/>
                <a:gd name="connsiteX5" fmla="*/ 4925939 w 6427898"/>
                <a:gd name="connsiteY5" fmla="*/ 1494926 h 4299357"/>
                <a:gd name="connsiteX6" fmla="*/ 5181171 w 6427898"/>
                <a:gd name="connsiteY6" fmla="*/ 1654928 h 4299357"/>
                <a:gd name="connsiteX7" fmla="*/ 5419601 w 6427898"/>
                <a:gd name="connsiteY7" fmla="*/ 1848814 h 4299357"/>
                <a:gd name="connsiteX8" fmla="*/ 5640046 w 6427898"/>
                <a:gd name="connsiteY8" fmla="*/ 2071398 h 4299357"/>
                <a:gd name="connsiteX9" fmla="*/ 5840498 w 6427898"/>
                <a:gd name="connsiteY9" fmla="*/ 2325865 h 4299357"/>
                <a:gd name="connsiteX10" fmla="*/ 6015387 w 6427898"/>
                <a:gd name="connsiteY10" fmla="*/ 2599849 h 4299357"/>
                <a:gd name="connsiteX11" fmla="*/ 6141995 w 6427898"/>
                <a:gd name="connsiteY11" fmla="*/ 2865772 h 4299357"/>
                <a:gd name="connsiteX12" fmla="*/ 6251808 w 6427898"/>
                <a:gd name="connsiteY12" fmla="*/ 3165577 h 4299357"/>
                <a:gd name="connsiteX13" fmla="*/ 6329257 w 6427898"/>
                <a:gd name="connsiteY13" fmla="*/ 3502839 h 4299357"/>
                <a:gd name="connsiteX14" fmla="*/ 6392286 w 6427898"/>
                <a:gd name="connsiteY14" fmla="*/ 3884364 h 4299357"/>
                <a:gd name="connsiteX15" fmla="*/ 6427898 w 6427898"/>
                <a:gd name="connsiteY15" fmla="*/ 4299357 h 4299357"/>
                <a:gd name="connsiteX16" fmla="*/ 5397967 w 6427898"/>
                <a:gd name="connsiteY16" fmla="*/ 4299357 h 4299357"/>
                <a:gd name="connsiteX17" fmla="*/ 5325873 w 6427898"/>
                <a:gd name="connsiteY17" fmla="*/ 3962051 h 4299357"/>
                <a:gd name="connsiteX18" fmla="*/ 5225672 w 6427898"/>
                <a:gd name="connsiteY18" fmla="*/ 3632733 h 4299357"/>
                <a:gd name="connsiteX19" fmla="*/ 5111091 w 6427898"/>
                <a:gd name="connsiteY19" fmla="*/ 3312170 h 4299357"/>
                <a:gd name="connsiteX20" fmla="*/ 4967762 w 6427898"/>
                <a:gd name="connsiteY20" fmla="*/ 3009114 h 4299357"/>
                <a:gd name="connsiteX21" fmla="*/ 4799675 w 6427898"/>
                <a:gd name="connsiteY21" fmla="*/ 2717191 h 4299357"/>
                <a:gd name="connsiteX22" fmla="*/ 4607219 w 6427898"/>
                <a:gd name="connsiteY22" fmla="*/ 2449968 h 4299357"/>
                <a:gd name="connsiteX23" fmla="*/ 4383624 w 6427898"/>
                <a:gd name="connsiteY23" fmla="*/ 2189876 h 4299357"/>
                <a:gd name="connsiteX24" fmla="*/ 4136857 w 6427898"/>
                <a:gd name="connsiteY24" fmla="*/ 1959666 h 4299357"/>
                <a:gd name="connsiteX25" fmla="*/ 3859332 w 6427898"/>
                <a:gd name="connsiteY25" fmla="*/ 1750158 h 4299357"/>
                <a:gd name="connsiteX26" fmla="*/ 3553058 w 6427898"/>
                <a:gd name="connsiteY26" fmla="*/ 1558158 h 4299357"/>
                <a:gd name="connsiteX27" fmla="*/ 3210033 w 6427898"/>
                <a:gd name="connsiteY27" fmla="*/ 1396421 h 4299357"/>
                <a:gd name="connsiteX28" fmla="*/ 2836252 w 6427898"/>
                <a:gd name="connsiteY28" fmla="*/ 1255382 h 4299357"/>
                <a:gd name="connsiteX29" fmla="*/ 3150801 w 6427898"/>
                <a:gd name="connsiteY29" fmla="*/ 1186064 h 4299357"/>
                <a:gd name="connsiteX30" fmla="*/ 2328703 w 6427898"/>
                <a:gd name="connsiteY30" fmla="*/ 0 h 4299357"/>
                <a:gd name="connsiteX31" fmla="*/ 2754596 w 6427898"/>
                <a:gd name="connsiteY31" fmla="*/ 489 h 4299357"/>
                <a:gd name="connsiteX32" fmla="*/ 3173258 w 6427898"/>
                <a:gd name="connsiteY32" fmla="*/ 40855 h 4299357"/>
                <a:gd name="connsiteX33" fmla="*/ 3574303 w 6427898"/>
                <a:gd name="connsiteY33" fmla="*/ 123484 h 4299357"/>
                <a:gd name="connsiteX34" fmla="*/ 3966921 w 6427898"/>
                <a:gd name="connsiteY34" fmla="*/ 240796 h 4299357"/>
                <a:gd name="connsiteX35" fmla="*/ 4347492 w 6427898"/>
                <a:gd name="connsiteY35" fmla="*/ 412748 h 4299357"/>
                <a:gd name="connsiteX36" fmla="*/ 4713255 w 6427898"/>
                <a:gd name="connsiteY36" fmla="*/ 615390 h 4299357"/>
                <a:gd name="connsiteX37" fmla="*/ 4967415 w 6427898"/>
                <a:gd name="connsiteY37" fmla="*/ 783602 h 4299357"/>
                <a:gd name="connsiteX38" fmla="*/ 5207583 w 6427898"/>
                <a:gd name="connsiteY38" fmla="*/ 974133 h 4299357"/>
                <a:gd name="connsiteX39" fmla="*/ 5425010 w 6427898"/>
                <a:gd name="connsiteY39" fmla="*/ 1172620 h 4299357"/>
                <a:gd name="connsiteX40" fmla="*/ 5619690 w 6427898"/>
                <a:gd name="connsiteY40" fmla="*/ 1379059 h 4299357"/>
                <a:gd name="connsiteX41" fmla="*/ 5785634 w 6427898"/>
                <a:gd name="connsiteY41" fmla="*/ 1603009 h 4299357"/>
                <a:gd name="connsiteX42" fmla="*/ 5927644 w 6427898"/>
                <a:gd name="connsiteY42" fmla="*/ 1829726 h 4299357"/>
                <a:gd name="connsiteX43" fmla="*/ 6039724 w 6427898"/>
                <a:gd name="connsiteY43" fmla="*/ 2068775 h 4299357"/>
                <a:gd name="connsiteX44" fmla="*/ 6128254 w 6427898"/>
                <a:gd name="connsiteY44" fmla="*/ 2324148 h 4299357"/>
                <a:gd name="connsiteX45" fmla="*/ 6089313 w 6427898"/>
                <a:gd name="connsiteY45" fmla="*/ 2237552 h 4299357"/>
                <a:gd name="connsiteX46" fmla="*/ 6046743 w 6427898"/>
                <a:gd name="connsiteY46" fmla="*/ 2170892 h 4299357"/>
                <a:gd name="connsiteX47" fmla="*/ 5781248 w 6427898"/>
                <a:gd name="connsiteY47" fmla="*/ 1857875 h 4299357"/>
                <a:gd name="connsiteX48" fmla="*/ 5506888 w 6427898"/>
                <a:gd name="connsiteY48" fmla="*/ 1601492 h 4299357"/>
                <a:gd name="connsiteX49" fmla="*/ 5224908 w 6427898"/>
                <a:gd name="connsiteY49" fmla="*/ 1371423 h 4299357"/>
                <a:gd name="connsiteX50" fmla="*/ 4934878 w 6427898"/>
                <a:gd name="connsiteY50" fmla="*/ 1189608 h 4299357"/>
                <a:gd name="connsiteX51" fmla="*/ 4638421 w 6427898"/>
                <a:gd name="connsiteY51" fmla="*/ 1039297 h 4299357"/>
                <a:gd name="connsiteX52" fmla="*/ 4333531 w 6427898"/>
                <a:gd name="connsiteY52" fmla="*/ 923679 h 4299357"/>
                <a:gd name="connsiteX53" fmla="*/ 4021404 w 6427898"/>
                <a:gd name="connsiteY53" fmla="*/ 847935 h 4299357"/>
                <a:gd name="connsiteX54" fmla="*/ 3710030 w 6427898"/>
                <a:gd name="connsiteY54" fmla="*/ 799312 h 4299357"/>
                <a:gd name="connsiteX55" fmla="*/ 3390226 w 6427898"/>
                <a:gd name="connsiteY55" fmla="*/ 785386 h 4299357"/>
                <a:gd name="connsiteX56" fmla="*/ 3064802 w 6427898"/>
                <a:gd name="connsiteY56" fmla="*/ 794587 h 4299357"/>
                <a:gd name="connsiteX57" fmla="*/ 2739326 w 6427898"/>
                <a:gd name="connsiteY57" fmla="*/ 839281 h 4299357"/>
                <a:gd name="connsiteX58" fmla="*/ 2416603 w 6427898"/>
                <a:gd name="connsiteY58" fmla="*/ 907916 h 4299357"/>
                <a:gd name="connsiteX59" fmla="*/ 2083082 w 6427898"/>
                <a:gd name="connsiteY59" fmla="*/ 1000866 h 4299357"/>
                <a:gd name="connsiteX60" fmla="*/ 1756298 w 6427898"/>
                <a:gd name="connsiteY60" fmla="*/ 1111379 h 4299357"/>
                <a:gd name="connsiteX61" fmla="*/ 1423099 w 6427898"/>
                <a:gd name="connsiteY61" fmla="*/ 1253389 h 4299357"/>
                <a:gd name="connsiteX62" fmla="*/ 1091459 w 6427898"/>
                <a:gd name="connsiteY62" fmla="*/ 1414151 h 4299357"/>
                <a:gd name="connsiteX63" fmla="*/ 760194 w 6427898"/>
                <a:gd name="connsiteY63" fmla="*/ 1588475 h 4299357"/>
                <a:gd name="connsiteX64" fmla="*/ 433685 w 6427898"/>
                <a:gd name="connsiteY64" fmla="*/ 1783544 h 4299357"/>
                <a:gd name="connsiteX65" fmla="*/ 104365 w 6427898"/>
                <a:gd name="connsiteY65" fmla="*/ 1990178 h 4299357"/>
                <a:gd name="connsiteX66" fmla="*/ 0 w 6427898"/>
                <a:gd name="connsiteY66" fmla="*/ 2065234 h 4299357"/>
                <a:gd name="connsiteX67" fmla="*/ 0 w 6427898"/>
                <a:gd name="connsiteY67" fmla="*/ 615282 h 4299357"/>
                <a:gd name="connsiteX68" fmla="*/ 93026 w 6427898"/>
                <a:gd name="connsiteY68" fmla="*/ 570605 h 4299357"/>
                <a:gd name="connsiteX69" fmla="*/ 549135 w 6427898"/>
                <a:gd name="connsiteY69" fmla="*/ 381268 h 4299357"/>
                <a:gd name="connsiteX70" fmla="*/ 1003184 w 6427898"/>
                <a:gd name="connsiteY70" fmla="*/ 230620 h 4299357"/>
                <a:gd name="connsiteX71" fmla="*/ 1451994 w 6427898"/>
                <a:gd name="connsiteY71" fmla="*/ 116660 h 4299357"/>
                <a:gd name="connsiteX72" fmla="*/ 1890370 w 6427898"/>
                <a:gd name="connsiteY72" fmla="*/ 40585 h 429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427898" h="4299357">
                  <a:moveTo>
                    <a:pt x="3469310" y="1145878"/>
                  </a:moveTo>
                  <a:lnTo>
                    <a:pt x="3773399" y="1149960"/>
                  </a:lnTo>
                  <a:lnTo>
                    <a:pt x="4076255" y="1184359"/>
                  </a:lnTo>
                  <a:lnTo>
                    <a:pt x="4375886" y="1252263"/>
                  </a:lnTo>
                  <a:lnTo>
                    <a:pt x="4651528" y="1358437"/>
                  </a:lnTo>
                  <a:lnTo>
                    <a:pt x="4925939" y="1494926"/>
                  </a:lnTo>
                  <a:lnTo>
                    <a:pt x="5181171" y="1654928"/>
                  </a:lnTo>
                  <a:lnTo>
                    <a:pt x="5419601" y="1848814"/>
                  </a:lnTo>
                  <a:lnTo>
                    <a:pt x="5640046" y="2071398"/>
                  </a:lnTo>
                  <a:lnTo>
                    <a:pt x="5840498" y="2325865"/>
                  </a:lnTo>
                  <a:lnTo>
                    <a:pt x="6015387" y="2599849"/>
                  </a:lnTo>
                  <a:lnTo>
                    <a:pt x="6141995" y="2865772"/>
                  </a:lnTo>
                  <a:lnTo>
                    <a:pt x="6251808" y="3165577"/>
                  </a:lnTo>
                  <a:lnTo>
                    <a:pt x="6329257" y="3502839"/>
                  </a:lnTo>
                  <a:lnTo>
                    <a:pt x="6392286" y="3884364"/>
                  </a:lnTo>
                  <a:lnTo>
                    <a:pt x="6427898" y="4299357"/>
                  </a:lnTo>
                  <a:lnTo>
                    <a:pt x="5397967" y="4299357"/>
                  </a:lnTo>
                  <a:lnTo>
                    <a:pt x="5325873" y="3962051"/>
                  </a:lnTo>
                  <a:lnTo>
                    <a:pt x="5225672" y="3632733"/>
                  </a:lnTo>
                  <a:lnTo>
                    <a:pt x="5111091" y="3312170"/>
                  </a:lnTo>
                  <a:lnTo>
                    <a:pt x="4967762" y="3009114"/>
                  </a:lnTo>
                  <a:lnTo>
                    <a:pt x="4799675" y="2717191"/>
                  </a:lnTo>
                  <a:lnTo>
                    <a:pt x="4607219" y="2449968"/>
                  </a:lnTo>
                  <a:lnTo>
                    <a:pt x="4383624" y="2189876"/>
                  </a:lnTo>
                  <a:lnTo>
                    <a:pt x="4136857" y="1959666"/>
                  </a:lnTo>
                  <a:lnTo>
                    <a:pt x="3859332" y="1750158"/>
                  </a:lnTo>
                  <a:lnTo>
                    <a:pt x="3553058" y="1558158"/>
                  </a:lnTo>
                  <a:lnTo>
                    <a:pt x="3210033" y="1396421"/>
                  </a:lnTo>
                  <a:lnTo>
                    <a:pt x="2836252" y="1255382"/>
                  </a:lnTo>
                  <a:lnTo>
                    <a:pt x="3150801" y="1186064"/>
                  </a:lnTo>
                  <a:close/>
                  <a:moveTo>
                    <a:pt x="2328703" y="0"/>
                  </a:moveTo>
                  <a:lnTo>
                    <a:pt x="2754596" y="489"/>
                  </a:lnTo>
                  <a:lnTo>
                    <a:pt x="3173258" y="40855"/>
                  </a:lnTo>
                  <a:lnTo>
                    <a:pt x="3574303" y="123484"/>
                  </a:lnTo>
                  <a:lnTo>
                    <a:pt x="3966921" y="240796"/>
                  </a:lnTo>
                  <a:lnTo>
                    <a:pt x="4347492" y="412748"/>
                  </a:lnTo>
                  <a:lnTo>
                    <a:pt x="4713255" y="615390"/>
                  </a:lnTo>
                  <a:lnTo>
                    <a:pt x="4967415" y="783602"/>
                  </a:lnTo>
                  <a:lnTo>
                    <a:pt x="5207583" y="974133"/>
                  </a:lnTo>
                  <a:lnTo>
                    <a:pt x="5425010" y="1172620"/>
                  </a:lnTo>
                  <a:lnTo>
                    <a:pt x="5619690" y="1379059"/>
                  </a:lnTo>
                  <a:lnTo>
                    <a:pt x="5785634" y="1603009"/>
                  </a:lnTo>
                  <a:lnTo>
                    <a:pt x="5927644" y="1829726"/>
                  </a:lnTo>
                  <a:lnTo>
                    <a:pt x="6039724" y="2068775"/>
                  </a:lnTo>
                  <a:lnTo>
                    <a:pt x="6128254" y="2324148"/>
                  </a:lnTo>
                  <a:lnTo>
                    <a:pt x="6089313" y="2237552"/>
                  </a:lnTo>
                  <a:lnTo>
                    <a:pt x="6046743" y="2170892"/>
                  </a:lnTo>
                  <a:lnTo>
                    <a:pt x="5781248" y="1857875"/>
                  </a:lnTo>
                  <a:lnTo>
                    <a:pt x="5506888" y="1601492"/>
                  </a:lnTo>
                  <a:lnTo>
                    <a:pt x="5224908" y="1371423"/>
                  </a:lnTo>
                  <a:lnTo>
                    <a:pt x="4934878" y="1189608"/>
                  </a:lnTo>
                  <a:lnTo>
                    <a:pt x="4638421" y="1039297"/>
                  </a:lnTo>
                  <a:lnTo>
                    <a:pt x="4333531" y="923679"/>
                  </a:lnTo>
                  <a:lnTo>
                    <a:pt x="4021404" y="847935"/>
                  </a:lnTo>
                  <a:lnTo>
                    <a:pt x="3710030" y="799312"/>
                  </a:lnTo>
                  <a:lnTo>
                    <a:pt x="3390226" y="785386"/>
                  </a:lnTo>
                  <a:lnTo>
                    <a:pt x="3064802" y="794587"/>
                  </a:lnTo>
                  <a:lnTo>
                    <a:pt x="2739326" y="839281"/>
                  </a:lnTo>
                  <a:lnTo>
                    <a:pt x="2416603" y="907916"/>
                  </a:lnTo>
                  <a:lnTo>
                    <a:pt x="2083082" y="1000866"/>
                  </a:lnTo>
                  <a:lnTo>
                    <a:pt x="1756298" y="1111379"/>
                  </a:lnTo>
                  <a:lnTo>
                    <a:pt x="1423099" y="1253389"/>
                  </a:lnTo>
                  <a:lnTo>
                    <a:pt x="1091459" y="1414151"/>
                  </a:lnTo>
                  <a:lnTo>
                    <a:pt x="760194" y="1588475"/>
                  </a:lnTo>
                  <a:lnTo>
                    <a:pt x="433685" y="1783544"/>
                  </a:lnTo>
                  <a:lnTo>
                    <a:pt x="104365" y="1990178"/>
                  </a:lnTo>
                  <a:lnTo>
                    <a:pt x="0" y="2065234"/>
                  </a:lnTo>
                  <a:lnTo>
                    <a:pt x="0" y="615282"/>
                  </a:lnTo>
                  <a:lnTo>
                    <a:pt x="93026" y="570605"/>
                  </a:lnTo>
                  <a:lnTo>
                    <a:pt x="549135" y="381268"/>
                  </a:lnTo>
                  <a:lnTo>
                    <a:pt x="1003184" y="230620"/>
                  </a:lnTo>
                  <a:lnTo>
                    <a:pt x="1451994" y="116660"/>
                  </a:lnTo>
                  <a:lnTo>
                    <a:pt x="1890370" y="405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grpSp>
      <p:pic>
        <p:nvPicPr>
          <p:cNvPr id="12" name="Picture 3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5175" y="198438"/>
            <a:ext cx="18716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0"/>
          <p:cNvGrpSpPr>
            <a:grpSpLocks/>
          </p:cNvGrpSpPr>
          <p:nvPr userDrawn="1"/>
        </p:nvGrpSpPr>
        <p:grpSpPr bwMode="auto">
          <a:xfrm>
            <a:off x="0" y="0"/>
            <a:ext cx="365125" cy="6858000"/>
            <a:chOff x="0" y="0"/>
            <a:chExt cx="365499" cy="6858000"/>
          </a:xfrm>
        </p:grpSpPr>
        <p:sp>
          <p:nvSpPr>
            <p:cNvPr id="14" name="Rectangle 13"/>
            <p:cNvSpPr/>
            <p:nvPr userDrawn="1"/>
          </p:nvSpPr>
          <p:spPr>
            <a:xfrm>
              <a:off x="0" y="0"/>
              <a:ext cx="3654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5" name="Freeform 42"/>
            <p:cNvSpPr>
              <a:spLocks/>
            </p:cNvSpPr>
            <p:nvPr userDrawn="1"/>
          </p:nvSpPr>
          <p:spPr bwMode="auto">
            <a:xfrm>
              <a:off x="0" y="5353050"/>
              <a:ext cx="286043" cy="1041400"/>
            </a:xfrm>
            <a:custGeom>
              <a:avLst/>
              <a:gdLst>
                <a:gd name="T0" fmla="*/ 44210 w 285550"/>
                <a:gd name="T1" fmla="*/ 352680 h 1041430"/>
                <a:gd name="T2" fmla="*/ 82375 w 285550"/>
                <a:gd name="T3" fmla="*/ 389066 h 1041430"/>
                <a:gd name="T4" fmla="*/ 116721 w 285550"/>
                <a:gd name="T5" fmla="*/ 428436 h 1041430"/>
                <a:gd name="T6" fmla="*/ 143439 w 285550"/>
                <a:gd name="T7" fmla="*/ 469561 h 1041430"/>
                <a:gd name="T8" fmla="*/ 165702 w 285550"/>
                <a:gd name="T9" fmla="*/ 513112 h 1041430"/>
                <a:gd name="T10" fmla="*/ 182875 w 285550"/>
                <a:gd name="T11" fmla="*/ 559050 h 1041430"/>
                <a:gd name="T12" fmla="*/ 192417 w 285550"/>
                <a:gd name="T13" fmla="*/ 604989 h 1041430"/>
                <a:gd name="T14" fmla="*/ 197505 w 285550"/>
                <a:gd name="T15" fmla="*/ 653279 h 1041430"/>
                <a:gd name="T16" fmla="*/ 197505 w 285550"/>
                <a:gd name="T17" fmla="*/ 701009 h 1041430"/>
                <a:gd name="T18" fmla="*/ 191144 w 285550"/>
                <a:gd name="T19" fmla="*/ 749299 h 1041430"/>
                <a:gd name="T20" fmla="*/ 179062 w 285550"/>
                <a:gd name="T21" fmla="*/ 797626 h 1041430"/>
                <a:gd name="T22" fmla="*/ 160613 w 285550"/>
                <a:gd name="T23" fmla="*/ 845953 h 1041430"/>
                <a:gd name="T24" fmla="*/ 137077 w 285550"/>
                <a:gd name="T25" fmla="*/ 892452 h 1041430"/>
                <a:gd name="T26" fmla="*/ 110362 w 285550"/>
                <a:gd name="T27" fmla="*/ 931823 h 1041430"/>
                <a:gd name="T28" fmla="*/ 77285 w 285550"/>
                <a:gd name="T29" fmla="*/ 971791 h 1041430"/>
                <a:gd name="T30" fmla="*/ 35941 w 285550"/>
                <a:gd name="T31" fmla="*/ 1010564 h 1041430"/>
                <a:gd name="T32" fmla="*/ 0 w 285550"/>
                <a:gd name="T33" fmla="*/ 1040320 h 1041430"/>
                <a:gd name="T34" fmla="*/ 0 w 285550"/>
                <a:gd name="T35" fmla="*/ 758805 h 1041430"/>
                <a:gd name="T36" fmla="*/ 11131 w 285550"/>
                <a:gd name="T37" fmla="*/ 739186 h 1041430"/>
                <a:gd name="T38" fmla="*/ 32122 w 285550"/>
                <a:gd name="T39" fmla="*/ 690859 h 1041430"/>
                <a:gd name="T40" fmla="*/ 49300 w 285550"/>
                <a:gd name="T41" fmla="*/ 638986 h 1041430"/>
                <a:gd name="T42" fmla="*/ 60111 w 285550"/>
                <a:gd name="T43" fmla="*/ 586479 h 1041430"/>
                <a:gd name="T44" fmla="*/ 65201 w 285550"/>
                <a:gd name="T45" fmla="*/ 531621 h 1041430"/>
                <a:gd name="T46" fmla="*/ 65201 w 285550"/>
                <a:gd name="T47" fmla="*/ 474338 h 1041430"/>
                <a:gd name="T48" fmla="*/ 57568 w 285550"/>
                <a:gd name="T49" fmla="*/ 414703 h 1041430"/>
                <a:gd name="T50" fmla="*/ 0 w 285550"/>
                <a:gd name="T51" fmla="*/ 0 h 1041430"/>
                <a:gd name="T52" fmla="*/ 26398 w 285550"/>
                <a:gd name="T53" fmla="*/ 20424 h 1041430"/>
                <a:gd name="T54" fmla="*/ 83012 w 285550"/>
                <a:gd name="T55" fmla="*/ 71088 h 1041430"/>
                <a:gd name="T56" fmla="*/ 133262 w 285550"/>
                <a:gd name="T57" fmla="*/ 123504 h 1041430"/>
                <a:gd name="T58" fmla="*/ 178428 w 285550"/>
                <a:gd name="T59" fmla="*/ 178940 h 1041430"/>
                <a:gd name="T60" fmla="*/ 216590 w 285550"/>
                <a:gd name="T61" fmla="*/ 236128 h 1041430"/>
                <a:gd name="T62" fmla="*/ 248393 w 285550"/>
                <a:gd name="T63" fmla="*/ 295702 h 1041430"/>
                <a:gd name="T64" fmla="*/ 272565 w 285550"/>
                <a:gd name="T65" fmla="*/ 356507 h 1041430"/>
                <a:gd name="T66" fmla="*/ 291012 w 285550"/>
                <a:gd name="T67" fmla="*/ 419063 h 1041430"/>
                <a:gd name="T68" fmla="*/ 300554 w 285550"/>
                <a:gd name="T69" fmla="*/ 484602 h 1041430"/>
                <a:gd name="T70" fmla="*/ 304371 w 285550"/>
                <a:gd name="T71" fmla="*/ 550737 h 1041430"/>
                <a:gd name="T72" fmla="*/ 303097 w 285550"/>
                <a:gd name="T73" fmla="*/ 599015 h 1041430"/>
                <a:gd name="T74" fmla="*/ 297374 w 285550"/>
                <a:gd name="T75" fmla="*/ 647256 h 1041430"/>
                <a:gd name="T76" fmla="*/ 288466 w 285550"/>
                <a:gd name="T77" fmla="*/ 693148 h 1041430"/>
                <a:gd name="T78" fmla="*/ 276382 w 285550"/>
                <a:gd name="T79" fmla="*/ 736654 h 1041430"/>
                <a:gd name="T80" fmla="*/ 259207 w 285550"/>
                <a:gd name="T81" fmla="*/ 777774 h 1041430"/>
                <a:gd name="T82" fmla="*/ 239490 w 285550"/>
                <a:gd name="T83" fmla="*/ 815875 h 1041430"/>
                <a:gd name="T84" fmla="*/ 215318 w 285550"/>
                <a:gd name="T85" fmla="*/ 851030 h 1041430"/>
                <a:gd name="T86" fmla="*/ 186693 w 285550"/>
                <a:gd name="T87" fmla="*/ 884427 h 1041430"/>
                <a:gd name="T88" fmla="*/ 195599 w 285550"/>
                <a:gd name="T89" fmla="*/ 871907 h 1041430"/>
                <a:gd name="T90" fmla="*/ 201322 w 285550"/>
                <a:gd name="T91" fmla="*/ 860574 h 1041430"/>
                <a:gd name="T92" fmla="*/ 222315 w 285550"/>
                <a:gd name="T93" fmla="*/ 798614 h 1041430"/>
                <a:gd name="T94" fmla="*/ 234401 w 285550"/>
                <a:gd name="T95" fmla="*/ 740233 h 1041430"/>
                <a:gd name="T96" fmla="*/ 242032 w 285550"/>
                <a:gd name="T97" fmla="*/ 683008 h 1041430"/>
                <a:gd name="T98" fmla="*/ 242032 w 285550"/>
                <a:gd name="T99" fmla="*/ 628802 h 1041430"/>
                <a:gd name="T100" fmla="*/ 236943 w 285550"/>
                <a:gd name="T101" fmla="*/ 576349 h 1041430"/>
                <a:gd name="T102" fmla="*/ 226130 w 285550"/>
                <a:gd name="T103" fmla="*/ 525722 h 1041430"/>
                <a:gd name="T104" fmla="*/ 208958 w 285550"/>
                <a:gd name="T105" fmla="*/ 477444 h 1041430"/>
                <a:gd name="T106" fmla="*/ 187967 w 285550"/>
                <a:gd name="T107" fmla="*/ 431589 h 1041430"/>
                <a:gd name="T108" fmla="*/ 161250 w 285550"/>
                <a:gd name="T109" fmla="*/ 387487 h 1041430"/>
                <a:gd name="T110" fmla="*/ 130718 w 285550"/>
                <a:gd name="T111" fmla="*/ 344577 h 1041430"/>
                <a:gd name="T112" fmla="*/ 95097 w 285550"/>
                <a:gd name="T113" fmla="*/ 304649 h 1041430"/>
                <a:gd name="T114" fmla="*/ 56296 w 285550"/>
                <a:gd name="T115" fmla="*/ 267108 h 1041430"/>
                <a:gd name="T116" fmla="*/ 13038 w 285550"/>
                <a:gd name="T117" fmla="*/ 230163 h 1041430"/>
                <a:gd name="T118" fmla="*/ 0 w 285550"/>
                <a:gd name="T119" fmla="*/ 22021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grpSp>
      <p:grpSp>
        <p:nvGrpSpPr>
          <p:cNvPr id="16" name="Group 19"/>
          <p:cNvGrpSpPr>
            <a:grpSpLocks/>
          </p:cNvGrpSpPr>
          <p:nvPr userDrawn="1"/>
        </p:nvGrpSpPr>
        <p:grpSpPr bwMode="auto">
          <a:xfrm>
            <a:off x="712788" y="6591300"/>
            <a:ext cx="2371725" cy="88900"/>
            <a:chOff x="732693" y="6371356"/>
            <a:chExt cx="2371790" cy="88718"/>
          </a:xfrm>
        </p:grpSpPr>
        <p:sp>
          <p:nvSpPr>
            <p:cNvPr id="17" name="Freeform 6"/>
            <p:cNvSpPr>
              <a:spLocks/>
            </p:cNvSpPr>
            <p:nvPr userDrawn="1"/>
          </p:nvSpPr>
          <p:spPr bwMode="auto">
            <a:xfrm>
              <a:off x="732693" y="6372941"/>
              <a:ext cx="130179" cy="87133"/>
            </a:xfrm>
            <a:custGeom>
              <a:avLst/>
              <a:gdLst>
                <a:gd name="T0" fmla="*/ 2147483647 w 204"/>
                <a:gd name="T1" fmla="*/ 0 h 136"/>
                <a:gd name="T2" fmla="*/ 2147483647 w 204"/>
                <a:gd name="T3" fmla="*/ 0 h 136"/>
                <a:gd name="T4" fmla="*/ 2147483647 w 204"/>
                <a:gd name="T5" fmla="*/ 2147483647 h 136"/>
                <a:gd name="T6" fmla="*/ 2147483647 w 204"/>
                <a:gd name="T7" fmla="*/ 0 h 136"/>
                <a:gd name="T8" fmla="*/ 2147483647 w 204"/>
                <a:gd name="T9" fmla="*/ 0 h 136"/>
                <a:gd name="T10" fmla="*/ 2147483647 w 204"/>
                <a:gd name="T11" fmla="*/ 2147483647 h 136"/>
                <a:gd name="T12" fmla="*/ 2147483647 w 204"/>
                <a:gd name="T13" fmla="*/ 2147483647 h 136"/>
                <a:gd name="T14" fmla="*/ 2147483647 w 204"/>
                <a:gd name="T15" fmla="*/ 2147483647 h 136"/>
                <a:gd name="T16" fmla="*/ 2147483647 w 204"/>
                <a:gd name="T17" fmla="*/ 2147483647 h 136"/>
                <a:gd name="T18" fmla="*/ 2147483647 w 204"/>
                <a:gd name="T19" fmla="*/ 2147483647 h 136"/>
                <a:gd name="T20" fmla="*/ 0 w 204"/>
                <a:gd name="T21" fmla="*/ 0 h 136"/>
                <a:gd name="T22" fmla="*/ 2147483647 w 204"/>
                <a:gd name="T23" fmla="*/ 0 h 136"/>
                <a:gd name="T24" fmla="*/ 2147483647 w 204"/>
                <a:gd name="T25" fmla="*/ 2147483647 h 136"/>
                <a:gd name="T26" fmla="*/ 2147483647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8" name="Freeform 7"/>
            <p:cNvSpPr>
              <a:spLocks noEditPoints="1"/>
            </p:cNvSpPr>
            <p:nvPr userDrawn="1"/>
          </p:nvSpPr>
          <p:spPr bwMode="auto">
            <a:xfrm>
              <a:off x="866047" y="6371356"/>
              <a:ext cx="92078" cy="88718"/>
            </a:xfrm>
            <a:custGeom>
              <a:avLst/>
              <a:gdLst>
                <a:gd name="T0" fmla="*/ 2147483647 w 144"/>
                <a:gd name="T1" fmla="*/ 2147483647 h 139"/>
                <a:gd name="T2" fmla="*/ 2147483647 w 144"/>
                <a:gd name="T3" fmla="*/ 2147483647 h 139"/>
                <a:gd name="T4" fmla="*/ 2147483647 w 144"/>
                <a:gd name="T5" fmla="*/ 2147483647 h 139"/>
                <a:gd name="T6" fmla="*/ 2147483647 w 144"/>
                <a:gd name="T7" fmla="*/ 2147483647 h 139"/>
                <a:gd name="T8" fmla="*/ 2147483647 w 144"/>
                <a:gd name="T9" fmla="*/ 2147483647 h 139"/>
                <a:gd name="T10" fmla="*/ 2147483647 w 144"/>
                <a:gd name="T11" fmla="*/ 2147483647 h 139"/>
                <a:gd name="T12" fmla="*/ 2147483647 w 144"/>
                <a:gd name="T13" fmla="*/ 2147483647 h 139"/>
                <a:gd name="T14" fmla="*/ 2147483647 w 144"/>
                <a:gd name="T15" fmla="*/ 2147483647 h 139"/>
                <a:gd name="T16" fmla="*/ 2147483647 w 144"/>
                <a:gd name="T17" fmla="*/ 2147483647 h 139"/>
                <a:gd name="T18" fmla="*/ 2147483647 w 144"/>
                <a:gd name="T19" fmla="*/ 2147483647 h 139"/>
                <a:gd name="T20" fmla="*/ 2147483647 w 144"/>
                <a:gd name="T21" fmla="*/ 2147483647 h 139"/>
                <a:gd name="T22" fmla="*/ 2147483647 w 144"/>
                <a:gd name="T23" fmla="*/ 2147483647 h 139"/>
                <a:gd name="T24" fmla="*/ 2147483647 w 144"/>
                <a:gd name="T25" fmla="*/ 2147483647 h 139"/>
                <a:gd name="T26" fmla="*/ 2147483647 w 144"/>
                <a:gd name="T27" fmla="*/ 2147483647 h 139"/>
                <a:gd name="T28" fmla="*/ 2147483647 w 144"/>
                <a:gd name="T29" fmla="*/ 2147483647 h 139"/>
                <a:gd name="T30" fmla="*/ 2147483647 w 144"/>
                <a:gd name="T31" fmla="*/ 2147483647 h 139"/>
                <a:gd name="T32" fmla="*/ 2147483647 w 144"/>
                <a:gd name="T33" fmla="*/ 2147483647 h 139"/>
                <a:gd name="T34" fmla="*/ 2147483647 w 144"/>
                <a:gd name="T35" fmla="*/ 2147483647 h 139"/>
                <a:gd name="T36" fmla="*/ 2147483647 w 144"/>
                <a:gd name="T37" fmla="*/ 2147483647 h 139"/>
                <a:gd name="T38" fmla="*/ 2147483647 w 144"/>
                <a:gd name="T39" fmla="*/ 2147483647 h 139"/>
                <a:gd name="T40" fmla="*/ 2147483647 w 144"/>
                <a:gd name="T41" fmla="*/ 2147483647 h 139"/>
                <a:gd name="T42" fmla="*/ 2147483647 w 144"/>
                <a:gd name="T43" fmla="*/ 2147483647 h 139"/>
                <a:gd name="T44" fmla="*/ 2147483647 w 144"/>
                <a:gd name="T45" fmla="*/ 2147483647 h 139"/>
                <a:gd name="T46" fmla="*/ 2147483647 w 144"/>
                <a:gd name="T47" fmla="*/ 0 h 139"/>
                <a:gd name="T48" fmla="*/ 2147483647 w 144"/>
                <a:gd name="T49" fmla="*/ 2147483647 h 139"/>
                <a:gd name="T50" fmla="*/ 2147483647 w 144"/>
                <a:gd name="T51" fmla="*/ 2147483647 h 139"/>
                <a:gd name="T52" fmla="*/ 2147483647 w 144"/>
                <a:gd name="T53" fmla="*/ 2147483647 h 139"/>
                <a:gd name="T54" fmla="*/ 2147483647 w 144"/>
                <a:gd name="T55" fmla="*/ 2147483647 h 139"/>
                <a:gd name="T56" fmla="*/ 2147483647 w 144"/>
                <a:gd name="T57" fmla="*/ 2147483647 h 139"/>
                <a:gd name="T58" fmla="*/ 2147483647 w 144"/>
                <a:gd name="T59" fmla="*/ 2147483647 h 139"/>
                <a:gd name="T60" fmla="*/ 2147483647 w 144"/>
                <a:gd name="T61" fmla="*/ 2147483647 h 139"/>
                <a:gd name="T62" fmla="*/ 2147483647 w 144"/>
                <a:gd name="T63" fmla="*/ 2147483647 h 139"/>
                <a:gd name="T64" fmla="*/ 2147483647 w 144"/>
                <a:gd name="T65" fmla="*/ 2147483647 h 139"/>
                <a:gd name="T66" fmla="*/ 2147483647 w 144"/>
                <a:gd name="T67" fmla="*/ 2147483647 h 139"/>
                <a:gd name="T68" fmla="*/ 2147483647 w 144"/>
                <a:gd name="T69" fmla="*/ 2147483647 h 139"/>
                <a:gd name="T70" fmla="*/ 2147483647 w 144"/>
                <a:gd name="T71" fmla="*/ 2147483647 h 139"/>
                <a:gd name="T72" fmla="*/ 2147483647 w 144"/>
                <a:gd name="T73" fmla="*/ 2147483647 h 139"/>
                <a:gd name="T74" fmla="*/ 2147483647 w 144"/>
                <a:gd name="T75" fmla="*/ 2147483647 h 139"/>
                <a:gd name="T76" fmla="*/ 2147483647 w 144"/>
                <a:gd name="T77" fmla="*/ 2147483647 h 139"/>
                <a:gd name="T78" fmla="*/ 2147483647 w 144"/>
                <a:gd name="T79" fmla="*/ 2147483647 h 139"/>
                <a:gd name="T80" fmla="*/ 2147483647 w 144"/>
                <a:gd name="T81" fmla="*/ 2147483647 h 139"/>
                <a:gd name="T82" fmla="*/ 2147483647 w 144"/>
                <a:gd name="T83" fmla="*/ 2147483647 h 139"/>
                <a:gd name="T84" fmla="*/ 0 w 144"/>
                <a:gd name="T85" fmla="*/ 2147483647 h 139"/>
                <a:gd name="T86" fmla="*/ 0 w 144"/>
                <a:gd name="T87" fmla="*/ 2147483647 h 139"/>
                <a:gd name="T88" fmla="*/ 2147483647 w 144"/>
                <a:gd name="T89" fmla="*/ 2147483647 h 139"/>
                <a:gd name="T90" fmla="*/ 2147483647 w 144"/>
                <a:gd name="T91" fmla="*/ 2147483647 h 139"/>
                <a:gd name="T92" fmla="*/ 2147483647 w 144"/>
                <a:gd name="T93" fmla="*/ 2147483647 h 139"/>
                <a:gd name="T94" fmla="*/ 2147483647 w 144"/>
                <a:gd name="T95" fmla="*/ 2147483647 h 139"/>
                <a:gd name="T96" fmla="*/ 2147483647 w 144"/>
                <a:gd name="T97" fmla="*/ 2147483647 h 139"/>
                <a:gd name="T98" fmla="*/ 2147483647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9" name="Freeform 8"/>
            <p:cNvSpPr>
              <a:spLocks noEditPoints="1"/>
            </p:cNvSpPr>
            <p:nvPr userDrawn="1"/>
          </p:nvSpPr>
          <p:spPr bwMode="auto">
            <a:xfrm>
              <a:off x="974000" y="6372941"/>
              <a:ext cx="74614" cy="85550"/>
            </a:xfrm>
            <a:custGeom>
              <a:avLst/>
              <a:gdLst>
                <a:gd name="T0" fmla="*/ 2147483647 w 116"/>
                <a:gd name="T1" fmla="*/ 2147483647 h 134"/>
                <a:gd name="T2" fmla="*/ 2147483647 w 116"/>
                <a:gd name="T3" fmla="*/ 2147483647 h 134"/>
                <a:gd name="T4" fmla="*/ 2147483647 w 116"/>
                <a:gd name="T5" fmla="*/ 2147483647 h 134"/>
                <a:gd name="T6" fmla="*/ 2147483647 w 116"/>
                <a:gd name="T7" fmla="*/ 2147483647 h 134"/>
                <a:gd name="T8" fmla="*/ 2147483647 w 116"/>
                <a:gd name="T9" fmla="*/ 2147483647 h 134"/>
                <a:gd name="T10" fmla="*/ 2147483647 w 116"/>
                <a:gd name="T11" fmla="*/ 2147483647 h 134"/>
                <a:gd name="T12" fmla="*/ 2147483647 w 116"/>
                <a:gd name="T13" fmla="*/ 2147483647 h 134"/>
                <a:gd name="T14" fmla="*/ 2147483647 w 116"/>
                <a:gd name="T15" fmla="*/ 2147483647 h 134"/>
                <a:gd name="T16" fmla="*/ 2147483647 w 116"/>
                <a:gd name="T17" fmla="*/ 2147483647 h 134"/>
                <a:gd name="T18" fmla="*/ 2147483647 w 116"/>
                <a:gd name="T19" fmla="*/ 2147483647 h 134"/>
                <a:gd name="T20" fmla="*/ 2147483647 w 116"/>
                <a:gd name="T21" fmla="*/ 2147483647 h 134"/>
                <a:gd name="T22" fmla="*/ 2147483647 w 116"/>
                <a:gd name="T23" fmla="*/ 2147483647 h 134"/>
                <a:gd name="T24" fmla="*/ 0 w 116"/>
                <a:gd name="T25" fmla="*/ 0 h 134"/>
                <a:gd name="T26" fmla="*/ 2147483647 w 116"/>
                <a:gd name="T27" fmla="*/ 0 h 134"/>
                <a:gd name="T28" fmla="*/ 2147483647 w 116"/>
                <a:gd name="T29" fmla="*/ 2147483647 h 134"/>
                <a:gd name="T30" fmla="*/ 2147483647 w 116"/>
                <a:gd name="T31" fmla="*/ 2147483647 h 134"/>
                <a:gd name="T32" fmla="*/ 2147483647 w 116"/>
                <a:gd name="T33" fmla="*/ 2147483647 h 134"/>
                <a:gd name="T34" fmla="*/ 2147483647 w 116"/>
                <a:gd name="T35" fmla="*/ 2147483647 h 134"/>
                <a:gd name="T36" fmla="*/ 2147483647 w 116"/>
                <a:gd name="T37" fmla="*/ 2147483647 h 134"/>
                <a:gd name="T38" fmla="*/ 2147483647 w 116"/>
                <a:gd name="T39" fmla="*/ 2147483647 h 134"/>
                <a:gd name="T40" fmla="*/ 2147483647 w 116"/>
                <a:gd name="T41" fmla="*/ 2147483647 h 134"/>
                <a:gd name="T42" fmla="*/ 2147483647 w 116"/>
                <a:gd name="T43" fmla="*/ 2147483647 h 134"/>
                <a:gd name="T44" fmla="*/ 2147483647 w 116"/>
                <a:gd name="T45" fmla="*/ 2147483647 h 134"/>
                <a:gd name="T46" fmla="*/ 2147483647 w 116"/>
                <a:gd name="T47" fmla="*/ 2147483647 h 134"/>
                <a:gd name="T48" fmla="*/ 2147483647 w 116"/>
                <a:gd name="T49" fmla="*/ 2147483647 h 134"/>
                <a:gd name="T50" fmla="*/ 2147483647 w 116"/>
                <a:gd name="T51" fmla="*/ 2147483647 h 134"/>
                <a:gd name="T52" fmla="*/ 2147483647 w 116"/>
                <a:gd name="T53" fmla="*/ 2147483647 h 134"/>
                <a:gd name="T54" fmla="*/ 2147483647 w 116"/>
                <a:gd name="T55" fmla="*/ 2147483647 h 134"/>
                <a:gd name="T56" fmla="*/ 2147483647 w 116"/>
                <a:gd name="T57" fmla="*/ 2147483647 h 134"/>
                <a:gd name="T58" fmla="*/ 2147483647 w 116"/>
                <a:gd name="T59" fmla="*/ 2147483647 h 134"/>
                <a:gd name="T60" fmla="*/ 0 w 116"/>
                <a:gd name="T61" fmla="*/ 2147483647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0" name="Freeform 9"/>
            <p:cNvSpPr>
              <a:spLocks/>
            </p:cNvSpPr>
            <p:nvPr userDrawn="1"/>
          </p:nvSpPr>
          <p:spPr bwMode="auto">
            <a:xfrm>
              <a:off x="1061314" y="6372941"/>
              <a:ext cx="61915" cy="85550"/>
            </a:xfrm>
            <a:custGeom>
              <a:avLst/>
              <a:gdLst>
                <a:gd name="T0" fmla="*/ 0 w 96"/>
                <a:gd name="T1" fmla="*/ 0 h 134"/>
                <a:gd name="T2" fmla="*/ 2147483647 w 96"/>
                <a:gd name="T3" fmla="*/ 0 h 134"/>
                <a:gd name="T4" fmla="*/ 2147483647 w 96"/>
                <a:gd name="T5" fmla="*/ 2147483647 h 134"/>
                <a:gd name="T6" fmla="*/ 2147483647 w 96"/>
                <a:gd name="T7" fmla="*/ 2147483647 h 134"/>
                <a:gd name="T8" fmla="*/ 2147483647 w 96"/>
                <a:gd name="T9" fmla="*/ 2147483647 h 134"/>
                <a:gd name="T10" fmla="*/ 0 w 96"/>
                <a:gd name="T11" fmla="*/ 2147483647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1" name="Freeform 10"/>
            <p:cNvSpPr>
              <a:spLocks noEditPoints="1"/>
            </p:cNvSpPr>
            <p:nvPr userDrawn="1"/>
          </p:nvSpPr>
          <p:spPr bwMode="auto">
            <a:xfrm>
              <a:off x="1135929" y="6372941"/>
              <a:ext cx="79377" cy="85550"/>
            </a:xfrm>
            <a:custGeom>
              <a:avLst/>
              <a:gdLst>
                <a:gd name="T0" fmla="*/ 2147483647 w 123"/>
                <a:gd name="T1" fmla="*/ 2147483647 h 134"/>
                <a:gd name="T2" fmla="*/ 2147483647 w 123"/>
                <a:gd name="T3" fmla="*/ 2147483647 h 134"/>
                <a:gd name="T4" fmla="*/ 2147483647 w 123"/>
                <a:gd name="T5" fmla="*/ 2147483647 h 134"/>
                <a:gd name="T6" fmla="*/ 2147483647 w 123"/>
                <a:gd name="T7" fmla="*/ 2147483647 h 134"/>
                <a:gd name="T8" fmla="*/ 2147483647 w 123"/>
                <a:gd name="T9" fmla="*/ 2147483647 h 134"/>
                <a:gd name="T10" fmla="*/ 2147483647 w 123"/>
                <a:gd name="T11" fmla="*/ 2147483647 h 134"/>
                <a:gd name="T12" fmla="*/ 2147483647 w 123"/>
                <a:gd name="T13" fmla="*/ 2147483647 h 134"/>
                <a:gd name="T14" fmla="*/ 2147483647 w 123"/>
                <a:gd name="T15" fmla="*/ 2147483647 h 134"/>
                <a:gd name="T16" fmla="*/ 2147483647 w 123"/>
                <a:gd name="T17" fmla="*/ 2147483647 h 134"/>
                <a:gd name="T18" fmla="*/ 2147483647 w 123"/>
                <a:gd name="T19" fmla="*/ 2147483647 h 134"/>
                <a:gd name="T20" fmla="*/ 2147483647 w 123"/>
                <a:gd name="T21" fmla="*/ 2147483647 h 134"/>
                <a:gd name="T22" fmla="*/ 2147483647 w 123"/>
                <a:gd name="T23" fmla="*/ 2147483647 h 134"/>
                <a:gd name="T24" fmla="*/ 2147483647 w 123"/>
                <a:gd name="T25" fmla="*/ 2147483647 h 134"/>
                <a:gd name="T26" fmla="*/ 0 w 123"/>
                <a:gd name="T27" fmla="*/ 0 h 134"/>
                <a:gd name="T28" fmla="*/ 2147483647 w 123"/>
                <a:gd name="T29" fmla="*/ 0 h 134"/>
                <a:gd name="T30" fmla="*/ 2147483647 w 123"/>
                <a:gd name="T31" fmla="*/ 2147483647 h 134"/>
                <a:gd name="T32" fmla="*/ 2147483647 w 123"/>
                <a:gd name="T33" fmla="*/ 2147483647 h 134"/>
                <a:gd name="T34" fmla="*/ 2147483647 w 123"/>
                <a:gd name="T35" fmla="*/ 2147483647 h 134"/>
                <a:gd name="T36" fmla="*/ 2147483647 w 123"/>
                <a:gd name="T37" fmla="*/ 2147483647 h 134"/>
                <a:gd name="T38" fmla="*/ 2147483647 w 123"/>
                <a:gd name="T39" fmla="*/ 2147483647 h 134"/>
                <a:gd name="T40" fmla="*/ 2147483647 w 123"/>
                <a:gd name="T41" fmla="*/ 2147483647 h 134"/>
                <a:gd name="T42" fmla="*/ 2147483647 w 123"/>
                <a:gd name="T43" fmla="*/ 2147483647 h 134"/>
                <a:gd name="T44" fmla="*/ 2147483647 w 123"/>
                <a:gd name="T45" fmla="*/ 2147483647 h 134"/>
                <a:gd name="T46" fmla="*/ 2147483647 w 123"/>
                <a:gd name="T47" fmla="*/ 2147483647 h 134"/>
                <a:gd name="T48" fmla="*/ 2147483647 w 123"/>
                <a:gd name="T49" fmla="*/ 2147483647 h 134"/>
                <a:gd name="T50" fmla="*/ 2147483647 w 123"/>
                <a:gd name="T51" fmla="*/ 2147483647 h 134"/>
                <a:gd name="T52" fmla="*/ 2147483647 w 123"/>
                <a:gd name="T53" fmla="*/ 2147483647 h 134"/>
                <a:gd name="T54" fmla="*/ 2147483647 w 123"/>
                <a:gd name="T55" fmla="*/ 2147483647 h 134"/>
                <a:gd name="T56" fmla="*/ 0 w 123"/>
                <a:gd name="T57" fmla="*/ 2147483647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2" name="Freeform 11"/>
            <p:cNvSpPr>
              <a:spLocks/>
            </p:cNvSpPr>
            <p:nvPr userDrawn="1"/>
          </p:nvSpPr>
          <p:spPr bwMode="auto">
            <a:xfrm>
              <a:off x="1218481" y="6372941"/>
              <a:ext cx="130179" cy="87133"/>
            </a:xfrm>
            <a:custGeom>
              <a:avLst/>
              <a:gdLst>
                <a:gd name="T0" fmla="*/ 2147483647 w 205"/>
                <a:gd name="T1" fmla="*/ 0 h 136"/>
                <a:gd name="T2" fmla="*/ 2147483647 w 205"/>
                <a:gd name="T3" fmla="*/ 0 h 136"/>
                <a:gd name="T4" fmla="*/ 2147483647 w 205"/>
                <a:gd name="T5" fmla="*/ 2147483647 h 136"/>
                <a:gd name="T6" fmla="*/ 2147483647 w 205"/>
                <a:gd name="T7" fmla="*/ 0 h 136"/>
                <a:gd name="T8" fmla="*/ 2147483647 w 205"/>
                <a:gd name="T9" fmla="*/ 0 h 136"/>
                <a:gd name="T10" fmla="*/ 2147483647 w 205"/>
                <a:gd name="T11" fmla="*/ 2147483647 h 136"/>
                <a:gd name="T12" fmla="*/ 2147483647 w 205"/>
                <a:gd name="T13" fmla="*/ 2147483647 h 136"/>
                <a:gd name="T14" fmla="*/ 2147483647 w 205"/>
                <a:gd name="T15" fmla="*/ 2147483647 h 136"/>
                <a:gd name="T16" fmla="*/ 2147483647 w 205"/>
                <a:gd name="T17" fmla="*/ 2147483647 h 136"/>
                <a:gd name="T18" fmla="*/ 2147483647 w 205"/>
                <a:gd name="T19" fmla="*/ 2147483647 h 136"/>
                <a:gd name="T20" fmla="*/ 0 w 205"/>
                <a:gd name="T21" fmla="*/ 0 h 136"/>
                <a:gd name="T22" fmla="*/ 2147483647 w 205"/>
                <a:gd name="T23" fmla="*/ 0 h 136"/>
                <a:gd name="T24" fmla="*/ 2147483647 w 205"/>
                <a:gd name="T25" fmla="*/ 2147483647 h 136"/>
                <a:gd name="T26" fmla="*/ 2147483647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3" name="Rectangle 12"/>
            <p:cNvSpPr>
              <a:spLocks noChangeArrowheads="1"/>
            </p:cNvSpPr>
            <p:nvPr userDrawn="1"/>
          </p:nvSpPr>
          <p:spPr bwMode="auto">
            <a:xfrm>
              <a:off x="1362947" y="6372941"/>
              <a:ext cx="17463" cy="85550"/>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GB" altLang="en-US">
                <a:solidFill>
                  <a:srgbClr val="000000"/>
                </a:solidFill>
              </a:endParaRPr>
            </a:p>
          </p:txBody>
        </p:sp>
        <p:sp>
          <p:nvSpPr>
            <p:cNvPr id="24" name="Freeform 13"/>
            <p:cNvSpPr>
              <a:spLocks noEditPoints="1"/>
            </p:cNvSpPr>
            <p:nvPr userDrawn="1"/>
          </p:nvSpPr>
          <p:spPr bwMode="auto">
            <a:xfrm>
              <a:off x="1401048" y="6372941"/>
              <a:ext cx="79377" cy="85550"/>
            </a:xfrm>
            <a:custGeom>
              <a:avLst/>
              <a:gdLst>
                <a:gd name="T0" fmla="*/ 2147483647 w 124"/>
                <a:gd name="T1" fmla="*/ 2147483647 h 134"/>
                <a:gd name="T2" fmla="*/ 2147483647 w 124"/>
                <a:gd name="T3" fmla="*/ 2147483647 h 134"/>
                <a:gd name="T4" fmla="*/ 2147483647 w 124"/>
                <a:gd name="T5" fmla="*/ 2147483647 h 134"/>
                <a:gd name="T6" fmla="*/ 2147483647 w 124"/>
                <a:gd name="T7" fmla="*/ 2147483647 h 134"/>
                <a:gd name="T8" fmla="*/ 2147483647 w 124"/>
                <a:gd name="T9" fmla="*/ 2147483647 h 134"/>
                <a:gd name="T10" fmla="*/ 2147483647 w 124"/>
                <a:gd name="T11" fmla="*/ 2147483647 h 134"/>
                <a:gd name="T12" fmla="*/ 2147483647 w 124"/>
                <a:gd name="T13" fmla="*/ 2147483647 h 134"/>
                <a:gd name="T14" fmla="*/ 2147483647 w 124"/>
                <a:gd name="T15" fmla="*/ 2147483647 h 134"/>
                <a:gd name="T16" fmla="*/ 2147483647 w 124"/>
                <a:gd name="T17" fmla="*/ 2147483647 h 134"/>
                <a:gd name="T18" fmla="*/ 2147483647 w 124"/>
                <a:gd name="T19" fmla="*/ 2147483647 h 134"/>
                <a:gd name="T20" fmla="*/ 2147483647 w 124"/>
                <a:gd name="T21" fmla="*/ 2147483647 h 134"/>
                <a:gd name="T22" fmla="*/ 2147483647 w 124"/>
                <a:gd name="T23" fmla="*/ 2147483647 h 134"/>
                <a:gd name="T24" fmla="*/ 2147483647 w 124"/>
                <a:gd name="T25" fmla="*/ 2147483647 h 134"/>
                <a:gd name="T26" fmla="*/ 0 w 124"/>
                <a:gd name="T27" fmla="*/ 0 h 134"/>
                <a:gd name="T28" fmla="*/ 2147483647 w 124"/>
                <a:gd name="T29" fmla="*/ 0 h 134"/>
                <a:gd name="T30" fmla="*/ 2147483647 w 124"/>
                <a:gd name="T31" fmla="*/ 2147483647 h 134"/>
                <a:gd name="T32" fmla="*/ 2147483647 w 124"/>
                <a:gd name="T33" fmla="*/ 2147483647 h 134"/>
                <a:gd name="T34" fmla="*/ 2147483647 w 124"/>
                <a:gd name="T35" fmla="*/ 2147483647 h 134"/>
                <a:gd name="T36" fmla="*/ 2147483647 w 124"/>
                <a:gd name="T37" fmla="*/ 2147483647 h 134"/>
                <a:gd name="T38" fmla="*/ 2147483647 w 124"/>
                <a:gd name="T39" fmla="*/ 2147483647 h 134"/>
                <a:gd name="T40" fmla="*/ 2147483647 w 124"/>
                <a:gd name="T41" fmla="*/ 2147483647 h 134"/>
                <a:gd name="T42" fmla="*/ 2147483647 w 124"/>
                <a:gd name="T43" fmla="*/ 2147483647 h 134"/>
                <a:gd name="T44" fmla="*/ 2147483647 w 124"/>
                <a:gd name="T45" fmla="*/ 2147483647 h 134"/>
                <a:gd name="T46" fmla="*/ 2147483647 w 124"/>
                <a:gd name="T47" fmla="*/ 2147483647 h 134"/>
                <a:gd name="T48" fmla="*/ 2147483647 w 124"/>
                <a:gd name="T49" fmla="*/ 2147483647 h 134"/>
                <a:gd name="T50" fmla="*/ 2147483647 w 124"/>
                <a:gd name="T51" fmla="*/ 2147483647 h 134"/>
                <a:gd name="T52" fmla="*/ 2147483647 w 124"/>
                <a:gd name="T53" fmla="*/ 2147483647 h 134"/>
                <a:gd name="T54" fmla="*/ 2147483647 w 124"/>
                <a:gd name="T55" fmla="*/ 2147483647 h 134"/>
                <a:gd name="T56" fmla="*/ 0 w 124"/>
                <a:gd name="T57" fmla="*/ 2147483647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5" name="Freeform 14"/>
            <p:cNvSpPr>
              <a:spLocks/>
            </p:cNvSpPr>
            <p:nvPr userDrawn="1"/>
          </p:nvSpPr>
          <p:spPr bwMode="auto">
            <a:xfrm>
              <a:off x="1496301" y="6372941"/>
              <a:ext cx="65090" cy="85550"/>
            </a:xfrm>
            <a:custGeom>
              <a:avLst/>
              <a:gdLst>
                <a:gd name="T0" fmla="*/ 0 w 102"/>
                <a:gd name="T1" fmla="*/ 0 h 134"/>
                <a:gd name="T2" fmla="*/ 2147483647 w 102"/>
                <a:gd name="T3" fmla="*/ 0 h 134"/>
                <a:gd name="T4" fmla="*/ 2147483647 w 102"/>
                <a:gd name="T5" fmla="*/ 2147483647 h 134"/>
                <a:gd name="T6" fmla="*/ 2147483647 w 102"/>
                <a:gd name="T7" fmla="*/ 2147483647 h 134"/>
                <a:gd name="T8" fmla="*/ 2147483647 w 102"/>
                <a:gd name="T9" fmla="*/ 2147483647 h 134"/>
                <a:gd name="T10" fmla="*/ 2147483647 w 102"/>
                <a:gd name="T11" fmla="*/ 2147483647 h 134"/>
                <a:gd name="T12" fmla="*/ 2147483647 w 102"/>
                <a:gd name="T13" fmla="*/ 2147483647 h 134"/>
                <a:gd name="T14" fmla="*/ 2147483647 w 102"/>
                <a:gd name="T15" fmla="*/ 2147483647 h 134"/>
                <a:gd name="T16" fmla="*/ 2147483647 w 102"/>
                <a:gd name="T17" fmla="*/ 2147483647 h 134"/>
                <a:gd name="T18" fmla="*/ 2147483647 w 102"/>
                <a:gd name="T19" fmla="*/ 2147483647 h 134"/>
                <a:gd name="T20" fmla="*/ 2147483647 w 102"/>
                <a:gd name="T21" fmla="*/ 2147483647 h 134"/>
                <a:gd name="T22" fmla="*/ 0 w 102"/>
                <a:gd name="T23" fmla="*/ 2147483647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6" name="Freeform 15"/>
            <p:cNvSpPr>
              <a:spLocks noEditPoints="1"/>
            </p:cNvSpPr>
            <p:nvPr userDrawn="1"/>
          </p:nvSpPr>
          <p:spPr bwMode="auto">
            <a:xfrm>
              <a:off x="1613779" y="6372941"/>
              <a:ext cx="73027" cy="85550"/>
            </a:xfrm>
            <a:custGeom>
              <a:avLst/>
              <a:gdLst>
                <a:gd name="T0" fmla="*/ 2147483647 w 116"/>
                <a:gd name="T1" fmla="*/ 2147483647 h 134"/>
                <a:gd name="T2" fmla="*/ 2147483647 w 116"/>
                <a:gd name="T3" fmla="*/ 2147483647 h 134"/>
                <a:gd name="T4" fmla="*/ 2147483647 w 116"/>
                <a:gd name="T5" fmla="*/ 2147483647 h 134"/>
                <a:gd name="T6" fmla="*/ 2147483647 w 116"/>
                <a:gd name="T7" fmla="*/ 2147483647 h 134"/>
                <a:gd name="T8" fmla="*/ 2147483647 w 116"/>
                <a:gd name="T9" fmla="*/ 2147483647 h 134"/>
                <a:gd name="T10" fmla="*/ 2147483647 w 116"/>
                <a:gd name="T11" fmla="*/ 2147483647 h 134"/>
                <a:gd name="T12" fmla="*/ 2147483647 w 116"/>
                <a:gd name="T13" fmla="*/ 2147483647 h 134"/>
                <a:gd name="T14" fmla="*/ 2147483647 w 116"/>
                <a:gd name="T15" fmla="*/ 2147483647 h 134"/>
                <a:gd name="T16" fmla="*/ 2147483647 w 116"/>
                <a:gd name="T17" fmla="*/ 2147483647 h 134"/>
                <a:gd name="T18" fmla="*/ 2147483647 w 116"/>
                <a:gd name="T19" fmla="*/ 2147483647 h 134"/>
                <a:gd name="T20" fmla="*/ 2147483647 w 116"/>
                <a:gd name="T21" fmla="*/ 2147483647 h 134"/>
                <a:gd name="T22" fmla="*/ 2147483647 w 116"/>
                <a:gd name="T23" fmla="*/ 2147483647 h 134"/>
                <a:gd name="T24" fmla="*/ 0 w 116"/>
                <a:gd name="T25" fmla="*/ 0 h 134"/>
                <a:gd name="T26" fmla="*/ 2147483647 w 116"/>
                <a:gd name="T27" fmla="*/ 0 h 134"/>
                <a:gd name="T28" fmla="*/ 2147483647 w 116"/>
                <a:gd name="T29" fmla="*/ 2147483647 h 134"/>
                <a:gd name="T30" fmla="*/ 2147483647 w 116"/>
                <a:gd name="T31" fmla="*/ 2147483647 h 134"/>
                <a:gd name="T32" fmla="*/ 2147483647 w 116"/>
                <a:gd name="T33" fmla="*/ 2147483647 h 134"/>
                <a:gd name="T34" fmla="*/ 2147483647 w 116"/>
                <a:gd name="T35" fmla="*/ 2147483647 h 134"/>
                <a:gd name="T36" fmla="*/ 2147483647 w 116"/>
                <a:gd name="T37" fmla="*/ 2147483647 h 134"/>
                <a:gd name="T38" fmla="*/ 2147483647 w 116"/>
                <a:gd name="T39" fmla="*/ 2147483647 h 134"/>
                <a:gd name="T40" fmla="*/ 2147483647 w 116"/>
                <a:gd name="T41" fmla="*/ 2147483647 h 134"/>
                <a:gd name="T42" fmla="*/ 2147483647 w 116"/>
                <a:gd name="T43" fmla="*/ 2147483647 h 134"/>
                <a:gd name="T44" fmla="*/ 2147483647 w 116"/>
                <a:gd name="T45" fmla="*/ 2147483647 h 134"/>
                <a:gd name="T46" fmla="*/ 2147483647 w 116"/>
                <a:gd name="T47" fmla="*/ 2147483647 h 134"/>
                <a:gd name="T48" fmla="*/ 2147483647 w 116"/>
                <a:gd name="T49" fmla="*/ 2147483647 h 134"/>
                <a:gd name="T50" fmla="*/ 2147483647 w 116"/>
                <a:gd name="T51" fmla="*/ 2147483647 h 134"/>
                <a:gd name="T52" fmla="*/ 2147483647 w 116"/>
                <a:gd name="T53" fmla="*/ 2147483647 h 134"/>
                <a:gd name="T54" fmla="*/ 2147483647 w 116"/>
                <a:gd name="T55" fmla="*/ 2147483647 h 134"/>
                <a:gd name="T56" fmla="*/ 2147483647 w 116"/>
                <a:gd name="T57" fmla="*/ 2147483647 h 134"/>
                <a:gd name="T58" fmla="*/ 2147483647 w 116"/>
                <a:gd name="T59" fmla="*/ 2147483647 h 134"/>
                <a:gd name="T60" fmla="*/ 0 w 116"/>
                <a:gd name="T61" fmla="*/ 2147483647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7" name="Freeform 16"/>
            <p:cNvSpPr>
              <a:spLocks/>
            </p:cNvSpPr>
            <p:nvPr userDrawn="1"/>
          </p:nvSpPr>
          <p:spPr bwMode="auto">
            <a:xfrm>
              <a:off x="1701095" y="6372941"/>
              <a:ext cx="65089" cy="85550"/>
            </a:xfrm>
            <a:custGeom>
              <a:avLst/>
              <a:gdLst>
                <a:gd name="T0" fmla="*/ 0 w 103"/>
                <a:gd name="T1" fmla="*/ 0 h 134"/>
                <a:gd name="T2" fmla="*/ 2147483647 w 103"/>
                <a:gd name="T3" fmla="*/ 0 h 134"/>
                <a:gd name="T4" fmla="*/ 2147483647 w 103"/>
                <a:gd name="T5" fmla="*/ 2147483647 h 134"/>
                <a:gd name="T6" fmla="*/ 2147483647 w 103"/>
                <a:gd name="T7" fmla="*/ 2147483647 h 134"/>
                <a:gd name="T8" fmla="*/ 2147483647 w 103"/>
                <a:gd name="T9" fmla="*/ 2147483647 h 134"/>
                <a:gd name="T10" fmla="*/ 2147483647 w 103"/>
                <a:gd name="T11" fmla="*/ 2147483647 h 134"/>
                <a:gd name="T12" fmla="*/ 2147483647 w 103"/>
                <a:gd name="T13" fmla="*/ 2147483647 h 134"/>
                <a:gd name="T14" fmla="*/ 2147483647 w 103"/>
                <a:gd name="T15" fmla="*/ 2147483647 h 134"/>
                <a:gd name="T16" fmla="*/ 2147483647 w 103"/>
                <a:gd name="T17" fmla="*/ 2147483647 h 134"/>
                <a:gd name="T18" fmla="*/ 2147483647 w 103"/>
                <a:gd name="T19" fmla="*/ 2147483647 h 134"/>
                <a:gd name="T20" fmla="*/ 2147483647 w 103"/>
                <a:gd name="T21" fmla="*/ 2147483647 h 134"/>
                <a:gd name="T22" fmla="*/ 0 w 103"/>
                <a:gd name="T23" fmla="*/ 2147483647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8" name="Freeform 17"/>
            <p:cNvSpPr>
              <a:spLocks noEditPoints="1"/>
            </p:cNvSpPr>
            <p:nvPr userDrawn="1"/>
          </p:nvSpPr>
          <p:spPr bwMode="auto">
            <a:xfrm>
              <a:off x="1774122" y="6371356"/>
              <a:ext cx="90489" cy="87134"/>
            </a:xfrm>
            <a:custGeom>
              <a:avLst/>
              <a:gdLst>
                <a:gd name="T0" fmla="*/ 2147483647 w 143"/>
                <a:gd name="T1" fmla="*/ 2147483647 h 135"/>
                <a:gd name="T2" fmla="*/ 2147483647 w 143"/>
                <a:gd name="T3" fmla="*/ 2147483647 h 135"/>
                <a:gd name="T4" fmla="*/ 2147483647 w 143"/>
                <a:gd name="T5" fmla="*/ 2147483647 h 135"/>
                <a:gd name="T6" fmla="*/ 2147483647 w 143"/>
                <a:gd name="T7" fmla="*/ 2147483647 h 135"/>
                <a:gd name="T8" fmla="*/ 2147483647 w 143"/>
                <a:gd name="T9" fmla="*/ 0 h 135"/>
                <a:gd name="T10" fmla="*/ 2147483647 w 143"/>
                <a:gd name="T11" fmla="*/ 0 h 135"/>
                <a:gd name="T12" fmla="*/ 2147483647 w 143"/>
                <a:gd name="T13" fmla="*/ 2147483647 h 135"/>
                <a:gd name="T14" fmla="*/ 2147483647 w 143"/>
                <a:gd name="T15" fmla="*/ 2147483647 h 135"/>
                <a:gd name="T16" fmla="*/ 2147483647 w 143"/>
                <a:gd name="T17" fmla="*/ 2147483647 h 135"/>
                <a:gd name="T18" fmla="*/ 2147483647 w 143"/>
                <a:gd name="T19" fmla="*/ 2147483647 h 135"/>
                <a:gd name="T20" fmla="*/ 2147483647 w 143"/>
                <a:gd name="T21" fmla="*/ 2147483647 h 135"/>
                <a:gd name="T22" fmla="*/ 0 w 143"/>
                <a:gd name="T23" fmla="*/ 2147483647 h 135"/>
                <a:gd name="T24" fmla="*/ 2147483647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29" name="Freeform 18"/>
            <p:cNvSpPr>
              <a:spLocks/>
            </p:cNvSpPr>
            <p:nvPr userDrawn="1"/>
          </p:nvSpPr>
          <p:spPr bwMode="auto">
            <a:xfrm>
              <a:off x="1867786" y="6371356"/>
              <a:ext cx="79377" cy="88718"/>
            </a:xfrm>
            <a:custGeom>
              <a:avLst/>
              <a:gdLst>
                <a:gd name="T0" fmla="*/ 2147483647 w 123"/>
                <a:gd name="T1" fmla="*/ 0 h 139"/>
                <a:gd name="T2" fmla="*/ 2147483647 w 123"/>
                <a:gd name="T3" fmla="*/ 2147483647 h 139"/>
                <a:gd name="T4" fmla="*/ 2147483647 w 123"/>
                <a:gd name="T5" fmla="*/ 2147483647 h 139"/>
                <a:gd name="T6" fmla="*/ 2147483647 w 123"/>
                <a:gd name="T7" fmla="*/ 2147483647 h 139"/>
                <a:gd name="T8" fmla="*/ 2147483647 w 123"/>
                <a:gd name="T9" fmla="*/ 2147483647 h 139"/>
                <a:gd name="T10" fmla="*/ 2147483647 w 123"/>
                <a:gd name="T11" fmla="*/ 2147483647 h 139"/>
                <a:gd name="T12" fmla="*/ 2147483647 w 123"/>
                <a:gd name="T13" fmla="*/ 2147483647 h 139"/>
                <a:gd name="T14" fmla="*/ 2147483647 w 123"/>
                <a:gd name="T15" fmla="*/ 2147483647 h 139"/>
                <a:gd name="T16" fmla="*/ 2147483647 w 123"/>
                <a:gd name="T17" fmla="*/ 2147483647 h 139"/>
                <a:gd name="T18" fmla="*/ 2147483647 w 123"/>
                <a:gd name="T19" fmla="*/ 2147483647 h 139"/>
                <a:gd name="T20" fmla="*/ 2147483647 w 123"/>
                <a:gd name="T21" fmla="*/ 2147483647 h 139"/>
                <a:gd name="T22" fmla="*/ 2147483647 w 123"/>
                <a:gd name="T23" fmla="*/ 2147483647 h 139"/>
                <a:gd name="T24" fmla="*/ 2147483647 w 123"/>
                <a:gd name="T25" fmla="*/ 2147483647 h 139"/>
                <a:gd name="T26" fmla="*/ 2147483647 w 123"/>
                <a:gd name="T27" fmla="*/ 2147483647 h 139"/>
                <a:gd name="T28" fmla="*/ 2147483647 w 123"/>
                <a:gd name="T29" fmla="*/ 2147483647 h 139"/>
                <a:gd name="T30" fmla="*/ 2147483647 w 123"/>
                <a:gd name="T31" fmla="*/ 2147483647 h 139"/>
                <a:gd name="T32" fmla="*/ 2147483647 w 123"/>
                <a:gd name="T33" fmla="*/ 2147483647 h 139"/>
                <a:gd name="T34" fmla="*/ 2147483647 w 123"/>
                <a:gd name="T35" fmla="*/ 2147483647 h 139"/>
                <a:gd name="T36" fmla="*/ 2147483647 w 123"/>
                <a:gd name="T37" fmla="*/ 2147483647 h 139"/>
                <a:gd name="T38" fmla="*/ 2147483647 w 123"/>
                <a:gd name="T39" fmla="*/ 2147483647 h 139"/>
                <a:gd name="T40" fmla="*/ 2147483647 w 123"/>
                <a:gd name="T41" fmla="*/ 2147483647 h 139"/>
                <a:gd name="T42" fmla="*/ 2147483647 w 123"/>
                <a:gd name="T43" fmla="*/ 2147483647 h 139"/>
                <a:gd name="T44" fmla="*/ 2147483647 w 123"/>
                <a:gd name="T45" fmla="*/ 2147483647 h 139"/>
                <a:gd name="T46" fmla="*/ 2147483647 w 123"/>
                <a:gd name="T47" fmla="*/ 2147483647 h 139"/>
                <a:gd name="T48" fmla="*/ 2147483647 w 123"/>
                <a:gd name="T49" fmla="*/ 2147483647 h 139"/>
                <a:gd name="T50" fmla="*/ 2147483647 w 123"/>
                <a:gd name="T51" fmla="*/ 2147483647 h 139"/>
                <a:gd name="T52" fmla="*/ 2147483647 w 123"/>
                <a:gd name="T53" fmla="*/ 2147483647 h 139"/>
                <a:gd name="T54" fmla="*/ 2147483647 w 123"/>
                <a:gd name="T55" fmla="*/ 2147483647 h 139"/>
                <a:gd name="T56" fmla="*/ 2147483647 w 123"/>
                <a:gd name="T57" fmla="*/ 2147483647 h 139"/>
                <a:gd name="T58" fmla="*/ 2147483647 w 123"/>
                <a:gd name="T59" fmla="*/ 2147483647 h 139"/>
                <a:gd name="T60" fmla="*/ 2147483647 w 123"/>
                <a:gd name="T61" fmla="*/ 2147483647 h 139"/>
                <a:gd name="T62" fmla="*/ 2147483647 w 123"/>
                <a:gd name="T63" fmla="*/ 2147483647 h 139"/>
                <a:gd name="T64" fmla="*/ 0 w 123"/>
                <a:gd name="T65" fmla="*/ 2147483647 h 139"/>
                <a:gd name="T66" fmla="*/ 0 w 123"/>
                <a:gd name="T67" fmla="*/ 2147483647 h 139"/>
                <a:gd name="T68" fmla="*/ 2147483647 w 123"/>
                <a:gd name="T69" fmla="*/ 2147483647 h 139"/>
                <a:gd name="T70" fmla="*/ 2147483647 w 123"/>
                <a:gd name="T71" fmla="*/ 2147483647 h 139"/>
                <a:gd name="T72" fmla="*/ 2147483647 w 123"/>
                <a:gd name="T73" fmla="*/ 2147483647 h 139"/>
                <a:gd name="T74" fmla="*/ 2147483647 w 123"/>
                <a:gd name="T75" fmla="*/ 2147483647 h 139"/>
                <a:gd name="T76" fmla="*/ 2147483647 w 123"/>
                <a:gd name="T77" fmla="*/ 2147483647 h 139"/>
                <a:gd name="T78" fmla="*/ 214748364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0" name="Freeform 19"/>
            <p:cNvSpPr>
              <a:spLocks/>
            </p:cNvSpPr>
            <p:nvPr userDrawn="1"/>
          </p:nvSpPr>
          <p:spPr bwMode="auto">
            <a:xfrm>
              <a:off x="1961452" y="6372941"/>
              <a:ext cx="71439" cy="85550"/>
            </a:xfrm>
            <a:custGeom>
              <a:avLst/>
              <a:gdLst>
                <a:gd name="T0" fmla="*/ 0 w 113"/>
                <a:gd name="T1" fmla="*/ 0 h 134"/>
                <a:gd name="T2" fmla="*/ 2147483647 w 113"/>
                <a:gd name="T3" fmla="*/ 0 h 134"/>
                <a:gd name="T4" fmla="*/ 2147483647 w 113"/>
                <a:gd name="T5" fmla="*/ 2147483647 h 134"/>
                <a:gd name="T6" fmla="*/ 2147483647 w 113"/>
                <a:gd name="T7" fmla="*/ 2147483647 h 134"/>
                <a:gd name="T8" fmla="*/ 2147483647 w 113"/>
                <a:gd name="T9" fmla="*/ 0 h 134"/>
                <a:gd name="T10" fmla="*/ 2147483647 w 113"/>
                <a:gd name="T11" fmla="*/ 0 h 134"/>
                <a:gd name="T12" fmla="*/ 2147483647 w 113"/>
                <a:gd name="T13" fmla="*/ 2147483647 h 134"/>
                <a:gd name="T14" fmla="*/ 2147483647 w 113"/>
                <a:gd name="T15" fmla="*/ 2147483647 h 134"/>
                <a:gd name="T16" fmla="*/ 2147483647 w 113"/>
                <a:gd name="T17" fmla="*/ 2147483647 h 134"/>
                <a:gd name="T18" fmla="*/ 2147483647 w 113"/>
                <a:gd name="T19" fmla="*/ 2147483647 h 134"/>
                <a:gd name="T20" fmla="*/ 2147483647 w 113"/>
                <a:gd name="T21" fmla="*/ 2147483647 h 134"/>
                <a:gd name="T22" fmla="*/ 0 w 113"/>
                <a:gd name="T23" fmla="*/ 2147483647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1" name="Rectangle 20"/>
            <p:cNvSpPr>
              <a:spLocks noChangeArrowheads="1"/>
            </p:cNvSpPr>
            <p:nvPr userDrawn="1"/>
          </p:nvSpPr>
          <p:spPr bwMode="auto">
            <a:xfrm>
              <a:off x="2050354" y="6439479"/>
              <a:ext cx="19051" cy="1901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GB" altLang="en-US">
                <a:solidFill>
                  <a:srgbClr val="000000"/>
                </a:solidFill>
              </a:endParaRPr>
            </a:p>
          </p:txBody>
        </p:sp>
        <p:sp>
          <p:nvSpPr>
            <p:cNvPr id="32" name="Freeform 21"/>
            <p:cNvSpPr>
              <a:spLocks/>
            </p:cNvSpPr>
            <p:nvPr userDrawn="1"/>
          </p:nvSpPr>
          <p:spPr bwMode="auto">
            <a:xfrm>
              <a:off x="2121793" y="6372941"/>
              <a:ext cx="73027" cy="85550"/>
            </a:xfrm>
            <a:custGeom>
              <a:avLst/>
              <a:gdLst>
                <a:gd name="T0" fmla="*/ 0 w 114"/>
                <a:gd name="T1" fmla="*/ 0 h 134"/>
                <a:gd name="T2" fmla="*/ 2147483647 w 114"/>
                <a:gd name="T3" fmla="*/ 0 h 134"/>
                <a:gd name="T4" fmla="*/ 2147483647 w 114"/>
                <a:gd name="T5" fmla="*/ 2147483647 h 134"/>
                <a:gd name="T6" fmla="*/ 2147483647 w 114"/>
                <a:gd name="T7" fmla="*/ 2147483647 h 134"/>
                <a:gd name="T8" fmla="*/ 2147483647 w 114"/>
                <a:gd name="T9" fmla="*/ 0 h 134"/>
                <a:gd name="T10" fmla="*/ 2147483647 w 114"/>
                <a:gd name="T11" fmla="*/ 0 h 134"/>
                <a:gd name="T12" fmla="*/ 2147483647 w 114"/>
                <a:gd name="T13" fmla="*/ 2147483647 h 134"/>
                <a:gd name="T14" fmla="*/ 2147483647 w 114"/>
                <a:gd name="T15" fmla="*/ 2147483647 h 134"/>
                <a:gd name="T16" fmla="*/ 2147483647 w 114"/>
                <a:gd name="T17" fmla="*/ 2147483647 h 134"/>
                <a:gd name="T18" fmla="*/ 2147483647 w 114"/>
                <a:gd name="T19" fmla="*/ 2147483647 h 134"/>
                <a:gd name="T20" fmla="*/ 2147483647 w 114"/>
                <a:gd name="T21" fmla="*/ 2147483647 h 134"/>
                <a:gd name="T22" fmla="*/ 0 w 114"/>
                <a:gd name="T23" fmla="*/ 2147483647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3" name="Freeform 22"/>
            <p:cNvSpPr>
              <a:spLocks/>
            </p:cNvSpPr>
            <p:nvPr userDrawn="1"/>
          </p:nvSpPr>
          <p:spPr bwMode="auto">
            <a:xfrm>
              <a:off x="2212284" y="6372941"/>
              <a:ext cx="74614" cy="87133"/>
            </a:xfrm>
            <a:custGeom>
              <a:avLst/>
              <a:gdLst>
                <a:gd name="T0" fmla="*/ 0 w 117"/>
                <a:gd name="T1" fmla="*/ 0 h 137"/>
                <a:gd name="T2" fmla="*/ 2147483647 w 117"/>
                <a:gd name="T3" fmla="*/ 0 h 137"/>
                <a:gd name="T4" fmla="*/ 2147483647 w 117"/>
                <a:gd name="T5" fmla="*/ 2147483647 h 137"/>
                <a:gd name="T6" fmla="*/ 2147483647 w 117"/>
                <a:gd name="T7" fmla="*/ 2147483647 h 137"/>
                <a:gd name="T8" fmla="*/ 2147483647 w 117"/>
                <a:gd name="T9" fmla="*/ 2147483647 h 137"/>
                <a:gd name="T10" fmla="*/ 2147483647 w 117"/>
                <a:gd name="T11" fmla="*/ 2147483647 h 137"/>
                <a:gd name="T12" fmla="*/ 2147483647 w 117"/>
                <a:gd name="T13" fmla="*/ 2147483647 h 137"/>
                <a:gd name="T14" fmla="*/ 2147483647 w 117"/>
                <a:gd name="T15" fmla="*/ 2147483647 h 137"/>
                <a:gd name="T16" fmla="*/ 2147483647 w 117"/>
                <a:gd name="T17" fmla="*/ 2147483647 h 137"/>
                <a:gd name="T18" fmla="*/ 2147483647 w 117"/>
                <a:gd name="T19" fmla="*/ 2147483647 h 137"/>
                <a:gd name="T20" fmla="*/ 2147483647 w 117"/>
                <a:gd name="T21" fmla="*/ 2147483647 h 137"/>
                <a:gd name="T22" fmla="*/ 2147483647 w 117"/>
                <a:gd name="T23" fmla="*/ 0 h 137"/>
                <a:gd name="T24" fmla="*/ 2147483647 w 117"/>
                <a:gd name="T25" fmla="*/ 0 h 137"/>
                <a:gd name="T26" fmla="*/ 2147483647 w 117"/>
                <a:gd name="T27" fmla="*/ 2147483647 h 137"/>
                <a:gd name="T28" fmla="*/ 2147483647 w 117"/>
                <a:gd name="T29" fmla="*/ 2147483647 h 137"/>
                <a:gd name="T30" fmla="*/ 2147483647 w 117"/>
                <a:gd name="T31" fmla="*/ 2147483647 h 137"/>
                <a:gd name="T32" fmla="*/ 2147483647 w 117"/>
                <a:gd name="T33" fmla="*/ 2147483647 h 137"/>
                <a:gd name="T34" fmla="*/ 2147483647 w 117"/>
                <a:gd name="T35" fmla="*/ 2147483647 h 137"/>
                <a:gd name="T36" fmla="*/ 2147483647 w 117"/>
                <a:gd name="T37" fmla="*/ 2147483647 h 137"/>
                <a:gd name="T38" fmla="*/ 2147483647 w 117"/>
                <a:gd name="T39" fmla="*/ 2147483647 h 137"/>
                <a:gd name="T40" fmla="*/ 2147483647 w 117"/>
                <a:gd name="T41" fmla="*/ 2147483647 h 137"/>
                <a:gd name="T42" fmla="*/ 2147483647 w 117"/>
                <a:gd name="T43" fmla="*/ 2147483647 h 137"/>
                <a:gd name="T44" fmla="*/ 2147483647 w 117"/>
                <a:gd name="T45" fmla="*/ 2147483647 h 137"/>
                <a:gd name="T46" fmla="*/ 2147483647 w 117"/>
                <a:gd name="T47" fmla="*/ 2147483647 h 137"/>
                <a:gd name="T48" fmla="*/ 2147483647 w 117"/>
                <a:gd name="T49" fmla="*/ 2147483647 h 137"/>
                <a:gd name="T50" fmla="*/ 0 w 117"/>
                <a:gd name="T51" fmla="*/ 2147483647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4" name="Freeform 23"/>
            <p:cNvSpPr>
              <a:spLocks/>
            </p:cNvSpPr>
            <p:nvPr userDrawn="1"/>
          </p:nvSpPr>
          <p:spPr bwMode="auto">
            <a:xfrm>
              <a:off x="2305948" y="6372941"/>
              <a:ext cx="85727" cy="85550"/>
            </a:xfrm>
            <a:custGeom>
              <a:avLst/>
              <a:gdLst>
                <a:gd name="T0" fmla="*/ 0 w 135"/>
                <a:gd name="T1" fmla="*/ 0 h 134"/>
                <a:gd name="T2" fmla="*/ 2147483647 w 135"/>
                <a:gd name="T3" fmla="*/ 0 h 134"/>
                <a:gd name="T4" fmla="*/ 2147483647 w 135"/>
                <a:gd name="T5" fmla="*/ 2147483647 h 134"/>
                <a:gd name="T6" fmla="*/ 2147483647 w 135"/>
                <a:gd name="T7" fmla="*/ 0 h 134"/>
                <a:gd name="T8" fmla="*/ 2147483647 w 135"/>
                <a:gd name="T9" fmla="*/ 0 h 134"/>
                <a:gd name="T10" fmla="*/ 2147483647 w 135"/>
                <a:gd name="T11" fmla="*/ 2147483647 h 134"/>
                <a:gd name="T12" fmla="*/ 2147483647 w 135"/>
                <a:gd name="T13" fmla="*/ 2147483647 h 134"/>
                <a:gd name="T14" fmla="*/ 2147483647 w 135"/>
                <a:gd name="T15" fmla="*/ 2147483647 h 134"/>
                <a:gd name="T16" fmla="*/ 2147483647 w 135"/>
                <a:gd name="T17" fmla="*/ 2147483647 h 134"/>
                <a:gd name="T18" fmla="*/ 2147483647 w 135"/>
                <a:gd name="T19" fmla="*/ 2147483647 h 134"/>
                <a:gd name="T20" fmla="*/ 2147483647 w 135"/>
                <a:gd name="T21" fmla="*/ 2147483647 h 134"/>
                <a:gd name="T22" fmla="*/ 2147483647 w 135"/>
                <a:gd name="T23" fmla="*/ 2147483647 h 134"/>
                <a:gd name="T24" fmla="*/ 0 w 135"/>
                <a:gd name="T25" fmla="*/ 2147483647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5" name="Freeform 24"/>
            <p:cNvSpPr>
              <a:spLocks noEditPoints="1"/>
            </p:cNvSpPr>
            <p:nvPr userDrawn="1"/>
          </p:nvSpPr>
          <p:spPr bwMode="auto">
            <a:xfrm>
              <a:off x="2402789" y="6371356"/>
              <a:ext cx="92078" cy="87134"/>
            </a:xfrm>
            <a:custGeom>
              <a:avLst/>
              <a:gdLst>
                <a:gd name="T0" fmla="*/ 2147483647 w 143"/>
                <a:gd name="T1" fmla="*/ 2147483647 h 135"/>
                <a:gd name="T2" fmla="*/ 2147483647 w 143"/>
                <a:gd name="T3" fmla="*/ 2147483647 h 135"/>
                <a:gd name="T4" fmla="*/ 2147483647 w 143"/>
                <a:gd name="T5" fmla="*/ 2147483647 h 135"/>
                <a:gd name="T6" fmla="*/ 2147483647 w 143"/>
                <a:gd name="T7" fmla="*/ 2147483647 h 135"/>
                <a:gd name="T8" fmla="*/ 2147483647 w 143"/>
                <a:gd name="T9" fmla="*/ 0 h 135"/>
                <a:gd name="T10" fmla="*/ 2147483647 w 143"/>
                <a:gd name="T11" fmla="*/ 0 h 135"/>
                <a:gd name="T12" fmla="*/ 2147483647 w 143"/>
                <a:gd name="T13" fmla="*/ 2147483647 h 135"/>
                <a:gd name="T14" fmla="*/ 2147483647 w 143"/>
                <a:gd name="T15" fmla="*/ 2147483647 h 135"/>
                <a:gd name="T16" fmla="*/ 2147483647 w 143"/>
                <a:gd name="T17" fmla="*/ 2147483647 h 135"/>
                <a:gd name="T18" fmla="*/ 2147483647 w 143"/>
                <a:gd name="T19" fmla="*/ 2147483647 h 135"/>
                <a:gd name="T20" fmla="*/ 2147483647 w 143"/>
                <a:gd name="T21" fmla="*/ 2147483647 h 135"/>
                <a:gd name="T22" fmla="*/ 0 w 143"/>
                <a:gd name="T23" fmla="*/ 2147483647 h 135"/>
                <a:gd name="T24" fmla="*/ 2147483647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6" name="Freeform 25"/>
            <p:cNvSpPr>
              <a:spLocks/>
            </p:cNvSpPr>
            <p:nvPr userDrawn="1"/>
          </p:nvSpPr>
          <p:spPr bwMode="auto">
            <a:xfrm>
              <a:off x="2505979" y="6372941"/>
              <a:ext cx="77790" cy="85550"/>
            </a:xfrm>
            <a:custGeom>
              <a:avLst/>
              <a:gdLst>
                <a:gd name="T0" fmla="*/ 0 w 120"/>
                <a:gd name="T1" fmla="*/ 0 h 134"/>
                <a:gd name="T2" fmla="*/ 2147483647 w 120"/>
                <a:gd name="T3" fmla="*/ 0 h 134"/>
                <a:gd name="T4" fmla="*/ 2147483647 w 120"/>
                <a:gd name="T5" fmla="*/ 2147483647 h 134"/>
                <a:gd name="T6" fmla="*/ 2147483647 w 120"/>
                <a:gd name="T7" fmla="*/ 0 h 134"/>
                <a:gd name="T8" fmla="*/ 2147483647 w 120"/>
                <a:gd name="T9" fmla="*/ 0 h 134"/>
                <a:gd name="T10" fmla="*/ 2147483647 w 120"/>
                <a:gd name="T11" fmla="*/ 2147483647 h 134"/>
                <a:gd name="T12" fmla="*/ 2147483647 w 120"/>
                <a:gd name="T13" fmla="*/ 2147483647 h 134"/>
                <a:gd name="T14" fmla="*/ 2147483647 w 120"/>
                <a:gd name="T15" fmla="*/ 2147483647 h 134"/>
                <a:gd name="T16" fmla="*/ 2147483647 w 120"/>
                <a:gd name="T17" fmla="*/ 2147483647 h 134"/>
                <a:gd name="T18" fmla="*/ 0 w 120"/>
                <a:gd name="T19" fmla="*/ 2147483647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7" name="Freeform 26"/>
            <p:cNvSpPr>
              <a:spLocks/>
            </p:cNvSpPr>
            <p:nvPr userDrawn="1"/>
          </p:nvSpPr>
          <p:spPr bwMode="auto">
            <a:xfrm>
              <a:off x="2631395" y="6372941"/>
              <a:ext cx="71439" cy="85550"/>
            </a:xfrm>
            <a:custGeom>
              <a:avLst/>
              <a:gdLst>
                <a:gd name="T0" fmla="*/ 0 w 113"/>
                <a:gd name="T1" fmla="*/ 0 h 134"/>
                <a:gd name="T2" fmla="*/ 2147483647 w 113"/>
                <a:gd name="T3" fmla="*/ 0 h 134"/>
                <a:gd name="T4" fmla="*/ 2147483647 w 113"/>
                <a:gd name="T5" fmla="*/ 2147483647 h 134"/>
                <a:gd name="T6" fmla="*/ 2147483647 w 113"/>
                <a:gd name="T7" fmla="*/ 2147483647 h 134"/>
                <a:gd name="T8" fmla="*/ 2147483647 w 113"/>
                <a:gd name="T9" fmla="*/ 2147483647 h 134"/>
                <a:gd name="T10" fmla="*/ 2147483647 w 113"/>
                <a:gd name="T11" fmla="*/ 2147483647 h 134"/>
                <a:gd name="T12" fmla="*/ 2147483647 w 113"/>
                <a:gd name="T13" fmla="*/ 2147483647 h 134"/>
                <a:gd name="T14" fmla="*/ 0 w 113"/>
                <a:gd name="T15" fmla="*/ 2147483647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8" name="Freeform 27"/>
            <p:cNvSpPr>
              <a:spLocks noEditPoints="1"/>
            </p:cNvSpPr>
            <p:nvPr userDrawn="1"/>
          </p:nvSpPr>
          <p:spPr bwMode="auto">
            <a:xfrm>
              <a:off x="2707597" y="6371356"/>
              <a:ext cx="92078" cy="88718"/>
            </a:xfrm>
            <a:custGeom>
              <a:avLst/>
              <a:gdLst>
                <a:gd name="T0" fmla="*/ 2147483647 w 143"/>
                <a:gd name="T1" fmla="*/ 2147483647 h 139"/>
                <a:gd name="T2" fmla="*/ 2147483647 w 143"/>
                <a:gd name="T3" fmla="*/ 2147483647 h 139"/>
                <a:gd name="T4" fmla="*/ 2147483647 w 143"/>
                <a:gd name="T5" fmla="*/ 2147483647 h 139"/>
                <a:gd name="T6" fmla="*/ 2147483647 w 143"/>
                <a:gd name="T7" fmla="*/ 2147483647 h 139"/>
                <a:gd name="T8" fmla="*/ 2147483647 w 143"/>
                <a:gd name="T9" fmla="*/ 2147483647 h 139"/>
                <a:gd name="T10" fmla="*/ 2147483647 w 143"/>
                <a:gd name="T11" fmla="*/ 2147483647 h 139"/>
                <a:gd name="T12" fmla="*/ 2147483647 w 143"/>
                <a:gd name="T13" fmla="*/ 2147483647 h 139"/>
                <a:gd name="T14" fmla="*/ 2147483647 w 143"/>
                <a:gd name="T15" fmla="*/ 2147483647 h 139"/>
                <a:gd name="T16" fmla="*/ 2147483647 w 143"/>
                <a:gd name="T17" fmla="*/ 2147483647 h 139"/>
                <a:gd name="T18" fmla="*/ 2147483647 w 143"/>
                <a:gd name="T19" fmla="*/ 2147483647 h 139"/>
                <a:gd name="T20" fmla="*/ 2147483647 w 143"/>
                <a:gd name="T21" fmla="*/ 2147483647 h 139"/>
                <a:gd name="T22" fmla="*/ 2147483647 w 143"/>
                <a:gd name="T23" fmla="*/ 2147483647 h 139"/>
                <a:gd name="T24" fmla="*/ 2147483647 w 143"/>
                <a:gd name="T25" fmla="*/ 2147483647 h 139"/>
                <a:gd name="T26" fmla="*/ 2147483647 w 143"/>
                <a:gd name="T27" fmla="*/ 2147483647 h 139"/>
                <a:gd name="T28" fmla="*/ 2147483647 w 143"/>
                <a:gd name="T29" fmla="*/ 2147483647 h 139"/>
                <a:gd name="T30" fmla="*/ 2147483647 w 143"/>
                <a:gd name="T31" fmla="*/ 2147483647 h 139"/>
                <a:gd name="T32" fmla="*/ 2147483647 w 143"/>
                <a:gd name="T33" fmla="*/ 2147483647 h 139"/>
                <a:gd name="T34" fmla="*/ 2147483647 w 143"/>
                <a:gd name="T35" fmla="*/ 2147483647 h 139"/>
                <a:gd name="T36" fmla="*/ 2147483647 w 143"/>
                <a:gd name="T37" fmla="*/ 2147483647 h 139"/>
                <a:gd name="T38" fmla="*/ 2147483647 w 143"/>
                <a:gd name="T39" fmla="*/ 2147483647 h 139"/>
                <a:gd name="T40" fmla="*/ 2147483647 w 143"/>
                <a:gd name="T41" fmla="*/ 2147483647 h 139"/>
                <a:gd name="T42" fmla="*/ 2147483647 w 143"/>
                <a:gd name="T43" fmla="*/ 2147483647 h 139"/>
                <a:gd name="T44" fmla="*/ 2147483647 w 143"/>
                <a:gd name="T45" fmla="*/ 2147483647 h 139"/>
                <a:gd name="T46" fmla="*/ 2147483647 w 143"/>
                <a:gd name="T47" fmla="*/ 0 h 139"/>
                <a:gd name="T48" fmla="*/ 2147483647 w 143"/>
                <a:gd name="T49" fmla="*/ 2147483647 h 139"/>
                <a:gd name="T50" fmla="*/ 2147483647 w 143"/>
                <a:gd name="T51" fmla="*/ 2147483647 h 139"/>
                <a:gd name="T52" fmla="*/ 2147483647 w 143"/>
                <a:gd name="T53" fmla="*/ 2147483647 h 139"/>
                <a:gd name="T54" fmla="*/ 2147483647 w 143"/>
                <a:gd name="T55" fmla="*/ 2147483647 h 139"/>
                <a:gd name="T56" fmla="*/ 2147483647 w 143"/>
                <a:gd name="T57" fmla="*/ 2147483647 h 139"/>
                <a:gd name="T58" fmla="*/ 2147483647 w 143"/>
                <a:gd name="T59" fmla="*/ 2147483647 h 139"/>
                <a:gd name="T60" fmla="*/ 2147483647 w 143"/>
                <a:gd name="T61" fmla="*/ 2147483647 h 139"/>
                <a:gd name="T62" fmla="*/ 2147483647 w 143"/>
                <a:gd name="T63" fmla="*/ 2147483647 h 139"/>
                <a:gd name="T64" fmla="*/ 2147483647 w 143"/>
                <a:gd name="T65" fmla="*/ 2147483647 h 139"/>
                <a:gd name="T66" fmla="*/ 2147483647 w 143"/>
                <a:gd name="T67" fmla="*/ 2147483647 h 139"/>
                <a:gd name="T68" fmla="*/ 2147483647 w 143"/>
                <a:gd name="T69" fmla="*/ 2147483647 h 139"/>
                <a:gd name="T70" fmla="*/ 2147483647 w 143"/>
                <a:gd name="T71" fmla="*/ 2147483647 h 139"/>
                <a:gd name="T72" fmla="*/ 2147483647 w 143"/>
                <a:gd name="T73" fmla="*/ 2147483647 h 139"/>
                <a:gd name="T74" fmla="*/ 2147483647 w 143"/>
                <a:gd name="T75" fmla="*/ 2147483647 h 139"/>
                <a:gd name="T76" fmla="*/ 2147483647 w 143"/>
                <a:gd name="T77" fmla="*/ 2147483647 h 139"/>
                <a:gd name="T78" fmla="*/ 2147483647 w 143"/>
                <a:gd name="T79" fmla="*/ 2147483647 h 139"/>
                <a:gd name="T80" fmla="*/ 2147483647 w 143"/>
                <a:gd name="T81" fmla="*/ 2147483647 h 139"/>
                <a:gd name="T82" fmla="*/ 2147483647 w 143"/>
                <a:gd name="T83" fmla="*/ 2147483647 h 139"/>
                <a:gd name="T84" fmla="*/ 0 w 143"/>
                <a:gd name="T85" fmla="*/ 2147483647 h 139"/>
                <a:gd name="T86" fmla="*/ 0 w 143"/>
                <a:gd name="T87" fmla="*/ 2147483647 h 139"/>
                <a:gd name="T88" fmla="*/ 2147483647 w 143"/>
                <a:gd name="T89" fmla="*/ 2147483647 h 139"/>
                <a:gd name="T90" fmla="*/ 2147483647 w 143"/>
                <a:gd name="T91" fmla="*/ 2147483647 h 139"/>
                <a:gd name="T92" fmla="*/ 2147483647 w 143"/>
                <a:gd name="T93" fmla="*/ 2147483647 h 139"/>
                <a:gd name="T94" fmla="*/ 2147483647 w 143"/>
                <a:gd name="T95" fmla="*/ 2147483647 h 139"/>
                <a:gd name="T96" fmla="*/ 2147483647 w 143"/>
                <a:gd name="T97" fmla="*/ 2147483647 h 139"/>
                <a:gd name="T98" fmla="*/ 2147483647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39" name="Freeform 28"/>
            <p:cNvSpPr>
              <a:spLocks/>
            </p:cNvSpPr>
            <p:nvPr userDrawn="1"/>
          </p:nvSpPr>
          <p:spPr bwMode="auto">
            <a:xfrm>
              <a:off x="2813962" y="6372941"/>
              <a:ext cx="74615" cy="87133"/>
            </a:xfrm>
            <a:custGeom>
              <a:avLst/>
              <a:gdLst>
                <a:gd name="T0" fmla="*/ 0 w 118"/>
                <a:gd name="T1" fmla="*/ 0 h 137"/>
                <a:gd name="T2" fmla="*/ 2147483647 w 118"/>
                <a:gd name="T3" fmla="*/ 0 h 137"/>
                <a:gd name="T4" fmla="*/ 2147483647 w 118"/>
                <a:gd name="T5" fmla="*/ 2147483647 h 137"/>
                <a:gd name="T6" fmla="*/ 2147483647 w 118"/>
                <a:gd name="T7" fmla="*/ 2147483647 h 137"/>
                <a:gd name="T8" fmla="*/ 2147483647 w 118"/>
                <a:gd name="T9" fmla="*/ 2147483647 h 137"/>
                <a:gd name="T10" fmla="*/ 2147483647 w 118"/>
                <a:gd name="T11" fmla="*/ 2147483647 h 137"/>
                <a:gd name="T12" fmla="*/ 2147483647 w 118"/>
                <a:gd name="T13" fmla="*/ 2147483647 h 137"/>
                <a:gd name="T14" fmla="*/ 2147483647 w 118"/>
                <a:gd name="T15" fmla="*/ 2147483647 h 137"/>
                <a:gd name="T16" fmla="*/ 2147483647 w 118"/>
                <a:gd name="T17" fmla="*/ 2147483647 h 137"/>
                <a:gd name="T18" fmla="*/ 2147483647 w 118"/>
                <a:gd name="T19" fmla="*/ 2147483647 h 137"/>
                <a:gd name="T20" fmla="*/ 2147483647 w 118"/>
                <a:gd name="T21" fmla="*/ 2147483647 h 137"/>
                <a:gd name="T22" fmla="*/ 2147483647 w 118"/>
                <a:gd name="T23" fmla="*/ 0 h 137"/>
                <a:gd name="T24" fmla="*/ 2147483647 w 118"/>
                <a:gd name="T25" fmla="*/ 0 h 137"/>
                <a:gd name="T26" fmla="*/ 2147483647 w 118"/>
                <a:gd name="T27" fmla="*/ 2147483647 h 137"/>
                <a:gd name="T28" fmla="*/ 2147483647 w 118"/>
                <a:gd name="T29" fmla="*/ 2147483647 h 137"/>
                <a:gd name="T30" fmla="*/ 2147483647 w 118"/>
                <a:gd name="T31" fmla="*/ 2147483647 h 137"/>
                <a:gd name="T32" fmla="*/ 2147483647 w 118"/>
                <a:gd name="T33" fmla="*/ 2147483647 h 137"/>
                <a:gd name="T34" fmla="*/ 2147483647 w 118"/>
                <a:gd name="T35" fmla="*/ 2147483647 h 137"/>
                <a:gd name="T36" fmla="*/ 2147483647 w 118"/>
                <a:gd name="T37" fmla="*/ 2147483647 h 137"/>
                <a:gd name="T38" fmla="*/ 2147483647 w 118"/>
                <a:gd name="T39" fmla="*/ 2147483647 h 137"/>
                <a:gd name="T40" fmla="*/ 2147483647 w 118"/>
                <a:gd name="T41" fmla="*/ 2147483647 h 137"/>
                <a:gd name="T42" fmla="*/ 2147483647 w 118"/>
                <a:gd name="T43" fmla="*/ 2147483647 h 137"/>
                <a:gd name="T44" fmla="*/ 2147483647 w 118"/>
                <a:gd name="T45" fmla="*/ 2147483647 h 137"/>
                <a:gd name="T46" fmla="*/ 2147483647 w 118"/>
                <a:gd name="T47" fmla="*/ 2147483647 h 137"/>
                <a:gd name="T48" fmla="*/ 2147483647 w 118"/>
                <a:gd name="T49" fmla="*/ 2147483647 h 137"/>
                <a:gd name="T50" fmla="*/ 0 w 118"/>
                <a:gd name="T51" fmla="*/ 2147483647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40" name="Freeform 29"/>
            <p:cNvSpPr>
              <a:spLocks/>
            </p:cNvSpPr>
            <p:nvPr userDrawn="1"/>
          </p:nvSpPr>
          <p:spPr bwMode="auto">
            <a:xfrm>
              <a:off x="2902864" y="6371356"/>
              <a:ext cx="77790" cy="88718"/>
            </a:xfrm>
            <a:custGeom>
              <a:avLst/>
              <a:gdLst>
                <a:gd name="T0" fmla="*/ 2147483647 w 123"/>
                <a:gd name="T1" fmla="*/ 0 h 139"/>
                <a:gd name="T2" fmla="*/ 2147483647 w 123"/>
                <a:gd name="T3" fmla="*/ 2147483647 h 139"/>
                <a:gd name="T4" fmla="*/ 2147483647 w 123"/>
                <a:gd name="T5" fmla="*/ 2147483647 h 139"/>
                <a:gd name="T6" fmla="*/ 2147483647 w 123"/>
                <a:gd name="T7" fmla="*/ 2147483647 h 139"/>
                <a:gd name="T8" fmla="*/ 2147483647 w 123"/>
                <a:gd name="T9" fmla="*/ 2147483647 h 139"/>
                <a:gd name="T10" fmla="*/ 2147483647 w 123"/>
                <a:gd name="T11" fmla="*/ 2147483647 h 139"/>
                <a:gd name="T12" fmla="*/ 2147483647 w 123"/>
                <a:gd name="T13" fmla="*/ 2147483647 h 139"/>
                <a:gd name="T14" fmla="*/ 2147483647 w 123"/>
                <a:gd name="T15" fmla="*/ 2147483647 h 139"/>
                <a:gd name="T16" fmla="*/ 2147483647 w 123"/>
                <a:gd name="T17" fmla="*/ 2147483647 h 139"/>
                <a:gd name="T18" fmla="*/ 2147483647 w 123"/>
                <a:gd name="T19" fmla="*/ 2147483647 h 139"/>
                <a:gd name="T20" fmla="*/ 2147483647 w 123"/>
                <a:gd name="T21" fmla="*/ 2147483647 h 139"/>
                <a:gd name="T22" fmla="*/ 2147483647 w 123"/>
                <a:gd name="T23" fmla="*/ 2147483647 h 139"/>
                <a:gd name="T24" fmla="*/ 2147483647 w 123"/>
                <a:gd name="T25" fmla="*/ 2147483647 h 139"/>
                <a:gd name="T26" fmla="*/ 2147483647 w 123"/>
                <a:gd name="T27" fmla="*/ 2147483647 h 139"/>
                <a:gd name="T28" fmla="*/ 2147483647 w 123"/>
                <a:gd name="T29" fmla="*/ 2147483647 h 139"/>
                <a:gd name="T30" fmla="*/ 2147483647 w 123"/>
                <a:gd name="T31" fmla="*/ 2147483647 h 139"/>
                <a:gd name="T32" fmla="*/ 2147483647 w 123"/>
                <a:gd name="T33" fmla="*/ 2147483647 h 139"/>
                <a:gd name="T34" fmla="*/ 2147483647 w 123"/>
                <a:gd name="T35" fmla="*/ 2147483647 h 139"/>
                <a:gd name="T36" fmla="*/ 2147483647 w 123"/>
                <a:gd name="T37" fmla="*/ 2147483647 h 139"/>
                <a:gd name="T38" fmla="*/ 2147483647 w 123"/>
                <a:gd name="T39" fmla="*/ 2147483647 h 139"/>
                <a:gd name="T40" fmla="*/ 2147483647 w 123"/>
                <a:gd name="T41" fmla="*/ 2147483647 h 139"/>
                <a:gd name="T42" fmla="*/ 2147483647 w 123"/>
                <a:gd name="T43" fmla="*/ 2147483647 h 139"/>
                <a:gd name="T44" fmla="*/ 2147483647 w 123"/>
                <a:gd name="T45" fmla="*/ 2147483647 h 139"/>
                <a:gd name="T46" fmla="*/ 2147483647 w 123"/>
                <a:gd name="T47" fmla="*/ 2147483647 h 139"/>
                <a:gd name="T48" fmla="*/ 2147483647 w 123"/>
                <a:gd name="T49" fmla="*/ 2147483647 h 139"/>
                <a:gd name="T50" fmla="*/ 2147483647 w 123"/>
                <a:gd name="T51" fmla="*/ 2147483647 h 139"/>
                <a:gd name="T52" fmla="*/ 2147483647 w 123"/>
                <a:gd name="T53" fmla="*/ 2147483647 h 139"/>
                <a:gd name="T54" fmla="*/ 2147483647 w 123"/>
                <a:gd name="T55" fmla="*/ 2147483647 h 139"/>
                <a:gd name="T56" fmla="*/ 2147483647 w 123"/>
                <a:gd name="T57" fmla="*/ 2147483647 h 139"/>
                <a:gd name="T58" fmla="*/ 2147483647 w 123"/>
                <a:gd name="T59" fmla="*/ 2147483647 h 139"/>
                <a:gd name="T60" fmla="*/ 2147483647 w 123"/>
                <a:gd name="T61" fmla="*/ 2147483647 h 139"/>
                <a:gd name="T62" fmla="*/ 2147483647 w 123"/>
                <a:gd name="T63" fmla="*/ 2147483647 h 139"/>
                <a:gd name="T64" fmla="*/ 0 w 123"/>
                <a:gd name="T65" fmla="*/ 2147483647 h 139"/>
                <a:gd name="T66" fmla="*/ 0 w 123"/>
                <a:gd name="T67" fmla="*/ 2147483647 h 139"/>
                <a:gd name="T68" fmla="*/ 2147483647 w 123"/>
                <a:gd name="T69" fmla="*/ 2147483647 h 139"/>
                <a:gd name="T70" fmla="*/ 2147483647 w 123"/>
                <a:gd name="T71" fmla="*/ 2147483647 h 139"/>
                <a:gd name="T72" fmla="*/ 2147483647 w 123"/>
                <a:gd name="T73" fmla="*/ 2147483647 h 139"/>
                <a:gd name="T74" fmla="*/ 2147483647 w 123"/>
                <a:gd name="T75" fmla="*/ 2147483647 h 139"/>
                <a:gd name="T76" fmla="*/ 2147483647 w 123"/>
                <a:gd name="T77" fmla="*/ 2147483647 h 139"/>
                <a:gd name="T78" fmla="*/ 214748364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41" name="Freeform 30"/>
            <p:cNvSpPr>
              <a:spLocks/>
            </p:cNvSpPr>
            <p:nvPr userDrawn="1"/>
          </p:nvSpPr>
          <p:spPr bwMode="auto">
            <a:xfrm>
              <a:off x="2994942" y="6372941"/>
              <a:ext cx="73027" cy="85550"/>
            </a:xfrm>
            <a:custGeom>
              <a:avLst/>
              <a:gdLst>
                <a:gd name="T0" fmla="*/ 0 w 115"/>
                <a:gd name="T1" fmla="*/ 0 h 134"/>
                <a:gd name="T2" fmla="*/ 2147483647 w 115"/>
                <a:gd name="T3" fmla="*/ 0 h 134"/>
                <a:gd name="T4" fmla="*/ 2147483647 w 115"/>
                <a:gd name="T5" fmla="*/ 2147483647 h 134"/>
                <a:gd name="T6" fmla="*/ 2147483647 w 115"/>
                <a:gd name="T7" fmla="*/ 2147483647 h 134"/>
                <a:gd name="T8" fmla="*/ 2147483647 w 115"/>
                <a:gd name="T9" fmla="*/ 0 h 134"/>
                <a:gd name="T10" fmla="*/ 2147483647 w 115"/>
                <a:gd name="T11" fmla="*/ 0 h 134"/>
                <a:gd name="T12" fmla="*/ 2147483647 w 115"/>
                <a:gd name="T13" fmla="*/ 2147483647 h 134"/>
                <a:gd name="T14" fmla="*/ 2147483647 w 115"/>
                <a:gd name="T15" fmla="*/ 2147483647 h 134"/>
                <a:gd name="T16" fmla="*/ 2147483647 w 115"/>
                <a:gd name="T17" fmla="*/ 2147483647 h 134"/>
                <a:gd name="T18" fmla="*/ 2147483647 w 115"/>
                <a:gd name="T19" fmla="*/ 2147483647 h 134"/>
                <a:gd name="T20" fmla="*/ 2147483647 w 115"/>
                <a:gd name="T21" fmla="*/ 2147483647 h 134"/>
                <a:gd name="T22" fmla="*/ 0 w 115"/>
                <a:gd name="T23" fmla="*/ 2147483647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42" name="Rectangle 31"/>
            <p:cNvSpPr>
              <a:spLocks noChangeArrowheads="1"/>
            </p:cNvSpPr>
            <p:nvPr userDrawn="1"/>
          </p:nvSpPr>
          <p:spPr bwMode="auto">
            <a:xfrm>
              <a:off x="3085432" y="6439479"/>
              <a:ext cx="19051" cy="19011"/>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GB" altLang="en-US">
                <a:solidFill>
                  <a:srgbClr val="000000"/>
                </a:solidFill>
              </a:endParaRPr>
            </a:p>
          </p:txBody>
        </p:sp>
      </p:grpSp>
      <p:sp>
        <p:nvSpPr>
          <p:cNvPr id="4" name="Title 1"/>
          <p:cNvSpPr>
            <a:spLocks noGrp="1"/>
          </p:cNvSpPr>
          <p:nvPr>
            <p:ph type="ctrTitle"/>
          </p:nvPr>
        </p:nvSpPr>
        <p:spPr>
          <a:xfrm>
            <a:off x="684213" y="2744600"/>
            <a:ext cx="8101011" cy="1894075"/>
          </a:xfrm>
          <a:prstGeom prst="rect">
            <a:avLst/>
          </a:prstGeom>
        </p:spPr>
        <p:txBody>
          <a:bodyPr/>
          <a:lstStyle>
            <a:lvl1pPr>
              <a:defRPr sz="4800" baseline="0">
                <a:solidFill>
                  <a:schemeClr val="tx2"/>
                </a:solidFill>
              </a:defRPr>
            </a:lvl1pPr>
          </a:lstStyle>
          <a:p>
            <a:r>
              <a:rPr lang="en-US" dirty="0"/>
              <a:t>Click to edit Master title style</a:t>
            </a:r>
            <a:endParaRPr lang="en-GB" dirty="0"/>
          </a:p>
        </p:txBody>
      </p:sp>
      <p:sp>
        <p:nvSpPr>
          <p:cNvPr id="5" name="Subtitle 2"/>
          <p:cNvSpPr>
            <a:spLocks noGrp="1"/>
          </p:cNvSpPr>
          <p:nvPr>
            <p:ph type="subTitle" idx="1"/>
          </p:nvPr>
        </p:nvSpPr>
        <p:spPr>
          <a:xfrm>
            <a:off x="684947" y="4144860"/>
            <a:ext cx="8110177" cy="498393"/>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23437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Blue Shapes)">
    <p:bg>
      <p:bgPr>
        <a:solidFill>
          <a:schemeClr val="accent1"/>
        </a:solidFill>
        <a:effectLst/>
      </p:bgPr>
    </p:bg>
    <p:spTree>
      <p:nvGrpSpPr>
        <p:cNvPr id="1" name=""/>
        <p:cNvGrpSpPr/>
        <p:nvPr/>
      </p:nvGrpSpPr>
      <p:grpSpPr>
        <a:xfrm>
          <a:off x="0" y="0"/>
          <a:ext cx="0" cy="0"/>
          <a:chOff x="0" y="0"/>
          <a:chExt cx="0" cy="0"/>
        </a:xfrm>
      </p:grpSpPr>
      <p:grpSp>
        <p:nvGrpSpPr>
          <p:cNvPr id="6" name="Group 13"/>
          <p:cNvGrpSpPr/>
          <p:nvPr userDrawn="1"/>
        </p:nvGrpSpPr>
        <p:grpSpPr>
          <a:xfrm>
            <a:off x="0" y="-2655"/>
            <a:ext cx="9150805" cy="6858001"/>
            <a:chOff x="-6805" y="0"/>
            <a:chExt cx="9150805" cy="6858001"/>
          </a:xfrm>
          <a:solidFill>
            <a:srgbClr val="C4CED4">
              <a:alpha val="10000"/>
            </a:srgbClr>
          </a:solidFill>
        </p:grpSpPr>
        <p:sp>
          <p:nvSpPr>
            <p:cNvPr id="7" name="Freeform 6"/>
            <p:cNvSpPr/>
            <p:nvPr/>
          </p:nvSpPr>
          <p:spPr>
            <a:xfrm>
              <a:off x="6772436" y="0"/>
              <a:ext cx="1753464" cy="3994389"/>
            </a:xfrm>
            <a:custGeom>
              <a:avLst/>
              <a:gdLst>
                <a:gd name="connsiteX0" fmla="*/ 0 w 1753464"/>
                <a:gd name="connsiteY0" fmla="*/ 0 h 3994389"/>
                <a:gd name="connsiteX1" fmla="*/ 1175520 w 1753464"/>
                <a:gd name="connsiteY1" fmla="*/ 0 h 3994389"/>
                <a:gd name="connsiteX2" fmla="*/ 1264680 w 1753464"/>
                <a:gd name="connsiteY2" fmla="*/ 142590 h 3994389"/>
                <a:gd name="connsiteX3" fmla="*/ 1441778 w 1753464"/>
                <a:gd name="connsiteY3" fmla="*/ 496616 h 3994389"/>
                <a:gd name="connsiteX4" fmla="*/ 1576370 w 1753464"/>
                <a:gd name="connsiteY4" fmla="*/ 857722 h 3994389"/>
                <a:gd name="connsiteX5" fmla="*/ 1679084 w 1753464"/>
                <a:gd name="connsiteY5" fmla="*/ 1229448 h 3994389"/>
                <a:gd name="connsiteX6" fmla="*/ 1732212 w 1753464"/>
                <a:gd name="connsiteY6" fmla="*/ 1618877 h 3994389"/>
                <a:gd name="connsiteX7" fmla="*/ 1753464 w 1753464"/>
                <a:gd name="connsiteY7" fmla="*/ 2011846 h 3994389"/>
                <a:gd name="connsiteX8" fmla="*/ 1746380 w 1753464"/>
                <a:gd name="connsiteY8" fmla="*/ 2298606 h 3994389"/>
                <a:gd name="connsiteX9" fmla="*/ 1714504 w 1753464"/>
                <a:gd name="connsiteY9" fmla="*/ 2585367 h 3994389"/>
                <a:gd name="connsiteX10" fmla="*/ 1664916 w 1753464"/>
                <a:gd name="connsiteY10" fmla="*/ 2857967 h 3994389"/>
                <a:gd name="connsiteX11" fmla="*/ 1597620 w 1753464"/>
                <a:gd name="connsiteY11" fmla="*/ 3116406 h 3994389"/>
                <a:gd name="connsiteX12" fmla="*/ 1501990 w 1753464"/>
                <a:gd name="connsiteY12" fmla="*/ 3360683 h 3994389"/>
                <a:gd name="connsiteX13" fmla="*/ 1392190 w 1753464"/>
                <a:gd name="connsiteY13" fmla="*/ 3587260 h 3994389"/>
                <a:gd name="connsiteX14" fmla="*/ 1257598 w 1753464"/>
                <a:gd name="connsiteY14" fmla="*/ 3796135 h 3994389"/>
                <a:gd name="connsiteX15" fmla="*/ 1098212 w 1753464"/>
                <a:gd name="connsiteY15" fmla="*/ 3994389 h 3994389"/>
                <a:gd name="connsiteX16" fmla="*/ 1147798 w 1753464"/>
                <a:gd name="connsiteY16" fmla="*/ 3920044 h 3994389"/>
                <a:gd name="connsiteX17" fmla="*/ 1179676 w 1753464"/>
                <a:gd name="connsiteY17" fmla="*/ 3852780 h 3994389"/>
                <a:gd name="connsiteX18" fmla="*/ 1296560 w 1753464"/>
                <a:gd name="connsiteY18" fmla="*/ 3484592 h 3994389"/>
                <a:gd name="connsiteX19" fmla="*/ 1363854 w 1753464"/>
                <a:gd name="connsiteY19" fmla="*/ 3137647 h 3994389"/>
                <a:gd name="connsiteX20" fmla="*/ 1406356 w 1753464"/>
                <a:gd name="connsiteY20" fmla="*/ 2797782 h 3994389"/>
                <a:gd name="connsiteX21" fmla="*/ 1406356 w 1753464"/>
                <a:gd name="connsiteY21" fmla="*/ 2475620 h 3994389"/>
                <a:gd name="connsiteX22" fmla="*/ 1378022 w 1753464"/>
                <a:gd name="connsiteY22" fmla="*/ 2164077 h 3994389"/>
                <a:gd name="connsiteX23" fmla="*/ 1317810 w 1753464"/>
                <a:gd name="connsiteY23" fmla="*/ 1863155 h 3994389"/>
                <a:gd name="connsiteX24" fmla="*/ 1222178 w 1753464"/>
                <a:gd name="connsiteY24" fmla="*/ 1576394 h 3994389"/>
                <a:gd name="connsiteX25" fmla="*/ 1105296 w 1753464"/>
                <a:gd name="connsiteY25" fmla="*/ 1303794 h 3994389"/>
                <a:gd name="connsiteX26" fmla="*/ 956536 w 1753464"/>
                <a:gd name="connsiteY26" fmla="*/ 1041815 h 3994389"/>
                <a:gd name="connsiteX27" fmla="*/ 786524 w 1753464"/>
                <a:gd name="connsiteY27" fmla="*/ 786917 h 3994389"/>
                <a:gd name="connsiteX28" fmla="*/ 588178 w 1753464"/>
                <a:gd name="connsiteY28" fmla="*/ 549720 h 3994389"/>
                <a:gd name="connsiteX29" fmla="*/ 372122 w 1753464"/>
                <a:gd name="connsiteY29" fmla="*/ 326684 h 3994389"/>
                <a:gd name="connsiteX30" fmla="*/ 131274 w 1753464"/>
                <a:gd name="connsiteY30" fmla="*/ 107187 h 3994389"/>
                <a:gd name="connsiteX31" fmla="*/ 0 w 1753464"/>
                <a:gd name="connsiteY31" fmla="*/ 0 h 399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53464" h="3994389">
                  <a:moveTo>
                    <a:pt x="0" y="0"/>
                  </a:moveTo>
                  <a:lnTo>
                    <a:pt x="1175520" y="0"/>
                  </a:lnTo>
                  <a:lnTo>
                    <a:pt x="1264680" y="142590"/>
                  </a:lnTo>
                  <a:lnTo>
                    <a:pt x="1441778" y="496616"/>
                  </a:lnTo>
                  <a:lnTo>
                    <a:pt x="1576370" y="857722"/>
                  </a:lnTo>
                  <a:lnTo>
                    <a:pt x="1679084" y="1229448"/>
                  </a:lnTo>
                  <a:lnTo>
                    <a:pt x="1732212" y="1618877"/>
                  </a:lnTo>
                  <a:lnTo>
                    <a:pt x="1753464" y="2011846"/>
                  </a:lnTo>
                  <a:lnTo>
                    <a:pt x="1746380" y="2298606"/>
                  </a:lnTo>
                  <a:lnTo>
                    <a:pt x="1714504" y="2585367"/>
                  </a:lnTo>
                  <a:lnTo>
                    <a:pt x="1664916" y="2857967"/>
                  </a:lnTo>
                  <a:lnTo>
                    <a:pt x="1597620" y="3116406"/>
                  </a:lnTo>
                  <a:lnTo>
                    <a:pt x="1501990" y="3360683"/>
                  </a:lnTo>
                  <a:lnTo>
                    <a:pt x="1392190" y="3587260"/>
                  </a:lnTo>
                  <a:lnTo>
                    <a:pt x="1257598" y="3796135"/>
                  </a:lnTo>
                  <a:lnTo>
                    <a:pt x="1098212" y="3994389"/>
                  </a:lnTo>
                  <a:lnTo>
                    <a:pt x="1147798" y="3920044"/>
                  </a:lnTo>
                  <a:lnTo>
                    <a:pt x="1179676" y="3852780"/>
                  </a:lnTo>
                  <a:lnTo>
                    <a:pt x="1296560" y="3484592"/>
                  </a:lnTo>
                  <a:lnTo>
                    <a:pt x="1363854" y="3137647"/>
                  </a:lnTo>
                  <a:lnTo>
                    <a:pt x="1406356" y="2797782"/>
                  </a:lnTo>
                  <a:lnTo>
                    <a:pt x="1406356" y="2475620"/>
                  </a:lnTo>
                  <a:lnTo>
                    <a:pt x="1378022" y="2164077"/>
                  </a:lnTo>
                  <a:lnTo>
                    <a:pt x="1317810" y="1863155"/>
                  </a:lnTo>
                  <a:lnTo>
                    <a:pt x="1222178" y="1576394"/>
                  </a:lnTo>
                  <a:lnTo>
                    <a:pt x="1105296" y="1303794"/>
                  </a:lnTo>
                  <a:lnTo>
                    <a:pt x="956536" y="1041815"/>
                  </a:lnTo>
                  <a:lnTo>
                    <a:pt x="786524" y="786917"/>
                  </a:lnTo>
                  <a:lnTo>
                    <a:pt x="588178" y="549720"/>
                  </a:lnTo>
                  <a:lnTo>
                    <a:pt x="372122" y="326684"/>
                  </a:lnTo>
                  <a:lnTo>
                    <a:pt x="131274" y="10718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8" name="Freeform 7"/>
            <p:cNvSpPr/>
            <p:nvPr/>
          </p:nvSpPr>
          <p:spPr>
            <a:xfrm>
              <a:off x="378360" y="835013"/>
              <a:ext cx="7552500" cy="6022987"/>
            </a:xfrm>
            <a:custGeom>
              <a:avLst/>
              <a:gdLst>
                <a:gd name="connsiteX0" fmla="*/ 6698900 w 7552500"/>
                <a:gd name="connsiteY0" fmla="*/ 0 h 6022987"/>
                <a:gd name="connsiteX1" fmla="*/ 6911416 w 7552500"/>
                <a:gd name="connsiteY1" fmla="*/ 216176 h 6022987"/>
                <a:gd name="connsiteX2" fmla="*/ 7102678 w 7552500"/>
                <a:gd name="connsiteY2" fmla="*/ 450071 h 6022987"/>
                <a:gd name="connsiteX3" fmla="*/ 7251438 w 7552500"/>
                <a:gd name="connsiteY3" fmla="*/ 694597 h 6022987"/>
                <a:gd name="connsiteX4" fmla="*/ 7375404 w 7552500"/>
                <a:gd name="connsiteY4" fmla="*/ 953298 h 6022987"/>
                <a:gd name="connsiteX5" fmla="*/ 7471036 w 7552500"/>
                <a:gd name="connsiteY5" fmla="*/ 1226175 h 6022987"/>
                <a:gd name="connsiteX6" fmla="*/ 7524166 w 7552500"/>
                <a:gd name="connsiteY6" fmla="*/ 1499052 h 6022987"/>
                <a:gd name="connsiteX7" fmla="*/ 7552500 w 7552500"/>
                <a:gd name="connsiteY7" fmla="*/ 1786105 h 6022987"/>
                <a:gd name="connsiteX8" fmla="*/ 7552500 w 7552500"/>
                <a:gd name="connsiteY8" fmla="*/ 2069614 h 6022987"/>
                <a:gd name="connsiteX9" fmla="*/ 7517080 w 7552500"/>
                <a:gd name="connsiteY9" fmla="*/ 2356665 h 6022987"/>
                <a:gd name="connsiteX10" fmla="*/ 7449786 w 7552500"/>
                <a:gd name="connsiteY10" fmla="*/ 2643718 h 6022987"/>
                <a:gd name="connsiteX11" fmla="*/ 7347070 w 7552500"/>
                <a:gd name="connsiteY11" fmla="*/ 2930771 h 6022987"/>
                <a:gd name="connsiteX12" fmla="*/ 7216020 w 7552500"/>
                <a:gd name="connsiteY12" fmla="*/ 3207191 h 6022987"/>
                <a:gd name="connsiteX13" fmla="*/ 7067260 w 7552500"/>
                <a:gd name="connsiteY13" fmla="*/ 3441086 h 6022987"/>
                <a:gd name="connsiteX14" fmla="*/ 6883082 w 7552500"/>
                <a:gd name="connsiteY14" fmla="*/ 3678524 h 6022987"/>
                <a:gd name="connsiteX15" fmla="*/ 6652858 w 7552500"/>
                <a:gd name="connsiteY15" fmla="*/ 3908876 h 6022987"/>
                <a:gd name="connsiteX16" fmla="*/ 6380130 w 7552500"/>
                <a:gd name="connsiteY16" fmla="*/ 4149858 h 6022987"/>
                <a:gd name="connsiteX17" fmla="*/ 6064902 w 7552500"/>
                <a:gd name="connsiteY17" fmla="*/ 4387296 h 6022987"/>
                <a:gd name="connsiteX18" fmla="*/ 5717794 w 7552500"/>
                <a:gd name="connsiteY18" fmla="*/ 4624734 h 6022987"/>
                <a:gd name="connsiteX19" fmla="*/ 5338812 w 7552500"/>
                <a:gd name="connsiteY19" fmla="*/ 4851541 h 6022987"/>
                <a:gd name="connsiteX20" fmla="*/ 4927950 w 7552500"/>
                <a:gd name="connsiteY20" fmla="*/ 5067716 h 6022987"/>
                <a:gd name="connsiteX21" fmla="*/ 4485212 w 7552500"/>
                <a:gd name="connsiteY21" fmla="*/ 5280348 h 6022987"/>
                <a:gd name="connsiteX22" fmla="*/ 4021223 w 7552500"/>
                <a:gd name="connsiteY22" fmla="*/ 5485892 h 6022987"/>
                <a:gd name="connsiteX23" fmla="*/ 3525357 w 7552500"/>
                <a:gd name="connsiteY23" fmla="*/ 5670173 h 6022987"/>
                <a:gd name="connsiteX24" fmla="*/ 3015322 w 7552500"/>
                <a:gd name="connsiteY24" fmla="*/ 5840278 h 6022987"/>
                <a:gd name="connsiteX25" fmla="*/ 2476953 w 7552500"/>
                <a:gd name="connsiteY25" fmla="*/ 5989120 h 6022987"/>
                <a:gd name="connsiteX26" fmla="*/ 2337996 w 7552500"/>
                <a:gd name="connsiteY26" fmla="*/ 6022987 h 6022987"/>
                <a:gd name="connsiteX27" fmla="*/ 0 w 7552500"/>
                <a:gd name="connsiteY27" fmla="*/ 6022987 h 6022987"/>
                <a:gd name="connsiteX28" fmla="*/ 8246 w 7552500"/>
                <a:gd name="connsiteY28" fmla="*/ 6021014 h 6022987"/>
                <a:gd name="connsiteX29" fmla="*/ 337644 w 7552500"/>
                <a:gd name="connsiteY29" fmla="*/ 5946593 h 6022987"/>
                <a:gd name="connsiteX30" fmla="*/ 677667 w 7552500"/>
                <a:gd name="connsiteY30" fmla="*/ 5857996 h 6022987"/>
                <a:gd name="connsiteX31" fmla="*/ 1017689 w 7552500"/>
                <a:gd name="connsiteY31" fmla="*/ 5769401 h 6022987"/>
                <a:gd name="connsiteX32" fmla="*/ 1364796 w 7552500"/>
                <a:gd name="connsiteY32" fmla="*/ 5670173 h 6022987"/>
                <a:gd name="connsiteX33" fmla="*/ 1718986 w 7552500"/>
                <a:gd name="connsiteY33" fmla="*/ 5560312 h 6022987"/>
                <a:gd name="connsiteX34" fmla="*/ 2066092 w 7552500"/>
                <a:gd name="connsiteY34" fmla="*/ 5443365 h 6022987"/>
                <a:gd name="connsiteX35" fmla="*/ 2420283 w 7552500"/>
                <a:gd name="connsiteY35" fmla="*/ 5319330 h 6022987"/>
                <a:gd name="connsiteX36" fmla="*/ 2767388 w 7552500"/>
                <a:gd name="connsiteY36" fmla="*/ 5191751 h 6022987"/>
                <a:gd name="connsiteX37" fmla="*/ 3114496 w 7552500"/>
                <a:gd name="connsiteY37" fmla="*/ 5049997 h 6022987"/>
                <a:gd name="connsiteX38" fmla="*/ 3458060 w 7552500"/>
                <a:gd name="connsiteY38" fmla="*/ 4897611 h 6022987"/>
                <a:gd name="connsiteX39" fmla="*/ 3790999 w 7552500"/>
                <a:gd name="connsiteY39" fmla="*/ 4734594 h 6022987"/>
                <a:gd name="connsiteX40" fmla="*/ 4109771 w 7552500"/>
                <a:gd name="connsiteY40" fmla="*/ 4564489 h 6022987"/>
                <a:gd name="connsiteX41" fmla="*/ 4432084 w 7552500"/>
                <a:gd name="connsiteY41" fmla="*/ 4387296 h 6022987"/>
                <a:gd name="connsiteX42" fmla="*/ 4729604 w 7552500"/>
                <a:gd name="connsiteY42" fmla="*/ 4195927 h 6022987"/>
                <a:gd name="connsiteX43" fmla="*/ 5016498 w 7552500"/>
                <a:gd name="connsiteY43" fmla="*/ 3997471 h 6022987"/>
                <a:gd name="connsiteX44" fmla="*/ 5289224 w 7552500"/>
                <a:gd name="connsiteY44" fmla="*/ 3788384 h 6022987"/>
                <a:gd name="connsiteX45" fmla="*/ 5547784 w 7552500"/>
                <a:gd name="connsiteY45" fmla="*/ 3568665 h 6022987"/>
                <a:gd name="connsiteX46" fmla="*/ 5785090 w 7552500"/>
                <a:gd name="connsiteY46" fmla="*/ 3338314 h 6022987"/>
                <a:gd name="connsiteX47" fmla="*/ 5997606 w 7552500"/>
                <a:gd name="connsiteY47" fmla="*/ 3093788 h 6022987"/>
                <a:gd name="connsiteX48" fmla="*/ 6195950 w 7552500"/>
                <a:gd name="connsiteY48" fmla="*/ 2842174 h 6022987"/>
                <a:gd name="connsiteX49" fmla="*/ 6365962 w 7552500"/>
                <a:gd name="connsiteY49" fmla="*/ 2576384 h 6022987"/>
                <a:gd name="connsiteX50" fmla="*/ 6514722 w 7552500"/>
                <a:gd name="connsiteY50" fmla="*/ 2296420 h 6022987"/>
                <a:gd name="connsiteX51" fmla="*/ 6631608 w 7552500"/>
                <a:gd name="connsiteY51" fmla="*/ 2009367 h 6022987"/>
                <a:gd name="connsiteX52" fmla="*/ 6727238 w 7552500"/>
                <a:gd name="connsiteY52" fmla="*/ 1701052 h 6022987"/>
                <a:gd name="connsiteX53" fmla="*/ 6787450 w 7552500"/>
                <a:gd name="connsiteY53" fmla="*/ 1389193 h 6022987"/>
                <a:gd name="connsiteX54" fmla="*/ 6815784 w 7552500"/>
                <a:gd name="connsiteY54" fmla="*/ 1063157 h 6022987"/>
                <a:gd name="connsiteX55" fmla="*/ 6815784 w 7552500"/>
                <a:gd name="connsiteY55" fmla="*/ 722948 h 6022987"/>
                <a:gd name="connsiteX56" fmla="*/ 6773280 w 7552500"/>
                <a:gd name="connsiteY56" fmla="*/ 368561 h 6022987"/>
                <a:gd name="connsiteX57" fmla="*/ 6698900 w 7552500"/>
                <a:gd name="connsiteY57" fmla="*/ 0 h 60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552500" h="6022987">
                  <a:moveTo>
                    <a:pt x="6698900" y="0"/>
                  </a:moveTo>
                  <a:lnTo>
                    <a:pt x="6911416" y="216176"/>
                  </a:lnTo>
                  <a:lnTo>
                    <a:pt x="7102678" y="450071"/>
                  </a:lnTo>
                  <a:lnTo>
                    <a:pt x="7251438" y="694597"/>
                  </a:lnTo>
                  <a:lnTo>
                    <a:pt x="7375404" y="953298"/>
                  </a:lnTo>
                  <a:lnTo>
                    <a:pt x="7471036" y="1226175"/>
                  </a:lnTo>
                  <a:lnTo>
                    <a:pt x="7524166" y="1499052"/>
                  </a:lnTo>
                  <a:lnTo>
                    <a:pt x="7552500" y="1786105"/>
                  </a:lnTo>
                  <a:lnTo>
                    <a:pt x="7552500" y="2069614"/>
                  </a:lnTo>
                  <a:lnTo>
                    <a:pt x="7517080" y="2356665"/>
                  </a:lnTo>
                  <a:lnTo>
                    <a:pt x="7449786" y="2643718"/>
                  </a:lnTo>
                  <a:lnTo>
                    <a:pt x="7347070" y="2930771"/>
                  </a:lnTo>
                  <a:lnTo>
                    <a:pt x="7216020" y="3207191"/>
                  </a:lnTo>
                  <a:lnTo>
                    <a:pt x="7067260" y="3441086"/>
                  </a:lnTo>
                  <a:lnTo>
                    <a:pt x="6883082" y="3678524"/>
                  </a:lnTo>
                  <a:lnTo>
                    <a:pt x="6652858" y="3908876"/>
                  </a:lnTo>
                  <a:lnTo>
                    <a:pt x="6380130" y="4149858"/>
                  </a:lnTo>
                  <a:lnTo>
                    <a:pt x="6064902" y="4387296"/>
                  </a:lnTo>
                  <a:lnTo>
                    <a:pt x="5717794" y="4624734"/>
                  </a:lnTo>
                  <a:lnTo>
                    <a:pt x="5338812" y="4851541"/>
                  </a:lnTo>
                  <a:lnTo>
                    <a:pt x="4927950" y="5067716"/>
                  </a:lnTo>
                  <a:lnTo>
                    <a:pt x="4485212" y="5280348"/>
                  </a:lnTo>
                  <a:lnTo>
                    <a:pt x="4021223" y="5485892"/>
                  </a:lnTo>
                  <a:lnTo>
                    <a:pt x="3525357" y="5670173"/>
                  </a:lnTo>
                  <a:lnTo>
                    <a:pt x="3015322" y="5840278"/>
                  </a:lnTo>
                  <a:lnTo>
                    <a:pt x="2476953" y="5989120"/>
                  </a:lnTo>
                  <a:lnTo>
                    <a:pt x="2337996" y="6022987"/>
                  </a:lnTo>
                  <a:lnTo>
                    <a:pt x="0" y="6022987"/>
                  </a:lnTo>
                  <a:lnTo>
                    <a:pt x="8246" y="6021014"/>
                  </a:lnTo>
                  <a:lnTo>
                    <a:pt x="337644" y="5946593"/>
                  </a:lnTo>
                  <a:lnTo>
                    <a:pt x="677667" y="5857996"/>
                  </a:lnTo>
                  <a:lnTo>
                    <a:pt x="1017689" y="5769401"/>
                  </a:lnTo>
                  <a:lnTo>
                    <a:pt x="1364796" y="5670173"/>
                  </a:lnTo>
                  <a:lnTo>
                    <a:pt x="1718986" y="5560312"/>
                  </a:lnTo>
                  <a:lnTo>
                    <a:pt x="2066092" y="5443365"/>
                  </a:lnTo>
                  <a:lnTo>
                    <a:pt x="2420283" y="5319330"/>
                  </a:lnTo>
                  <a:lnTo>
                    <a:pt x="2767388" y="5191751"/>
                  </a:lnTo>
                  <a:lnTo>
                    <a:pt x="3114496" y="5049997"/>
                  </a:lnTo>
                  <a:lnTo>
                    <a:pt x="3458060" y="4897611"/>
                  </a:lnTo>
                  <a:lnTo>
                    <a:pt x="3790999" y="4734594"/>
                  </a:lnTo>
                  <a:lnTo>
                    <a:pt x="4109771" y="4564489"/>
                  </a:lnTo>
                  <a:lnTo>
                    <a:pt x="4432084" y="4387296"/>
                  </a:lnTo>
                  <a:lnTo>
                    <a:pt x="4729604" y="4195927"/>
                  </a:lnTo>
                  <a:lnTo>
                    <a:pt x="5016498" y="3997471"/>
                  </a:lnTo>
                  <a:lnTo>
                    <a:pt x="5289224" y="3788384"/>
                  </a:lnTo>
                  <a:lnTo>
                    <a:pt x="5547784" y="3568665"/>
                  </a:lnTo>
                  <a:lnTo>
                    <a:pt x="5785090" y="3338314"/>
                  </a:lnTo>
                  <a:lnTo>
                    <a:pt x="5997606" y="3093788"/>
                  </a:lnTo>
                  <a:lnTo>
                    <a:pt x="6195950" y="2842174"/>
                  </a:lnTo>
                  <a:lnTo>
                    <a:pt x="6365962" y="2576384"/>
                  </a:lnTo>
                  <a:lnTo>
                    <a:pt x="6514722" y="2296420"/>
                  </a:lnTo>
                  <a:lnTo>
                    <a:pt x="6631608" y="2009367"/>
                  </a:lnTo>
                  <a:lnTo>
                    <a:pt x="6727238" y="1701052"/>
                  </a:lnTo>
                  <a:lnTo>
                    <a:pt x="6787450" y="1389193"/>
                  </a:lnTo>
                  <a:lnTo>
                    <a:pt x="6815784" y="1063157"/>
                  </a:lnTo>
                  <a:lnTo>
                    <a:pt x="6815784" y="722948"/>
                  </a:lnTo>
                  <a:lnTo>
                    <a:pt x="6773280" y="368561"/>
                  </a:lnTo>
                  <a:lnTo>
                    <a:pt x="6698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Freeform 8"/>
            <p:cNvSpPr/>
            <p:nvPr/>
          </p:nvSpPr>
          <p:spPr>
            <a:xfrm>
              <a:off x="-6805" y="1"/>
              <a:ext cx="5943923" cy="2214323"/>
            </a:xfrm>
            <a:custGeom>
              <a:avLst/>
              <a:gdLst>
                <a:gd name="connsiteX0" fmla="*/ 5222470 w 5943923"/>
                <a:gd name="connsiteY0" fmla="*/ 0 h 2214323"/>
                <a:gd name="connsiteX1" fmla="*/ 5943923 w 5943923"/>
                <a:gd name="connsiteY1" fmla="*/ 0 h 2214323"/>
                <a:gd name="connsiteX2" fmla="*/ 5798629 w 5943923"/>
                <a:gd name="connsiteY2" fmla="*/ 314878 h 2214323"/>
                <a:gd name="connsiteX3" fmla="*/ 5604211 w 5943923"/>
                <a:gd name="connsiteY3" fmla="*/ 654851 h 2214323"/>
                <a:gd name="connsiteX4" fmla="*/ 5361552 w 5943923"/>
                <a:gd name="connsiteY4" fmla="*/ 971750 h 2214323"/>
                <a:gd name="connsiteX5" fmla="*/ 5093539 w 5943923"/>
                <a:gd name="connsiteY5" fmla="*/ 1268205 h 2214323"/>
                <a:gd name="connsiteX6" fmla="*/ 4881800 w 5943923"/>
                <a:gd name="connsiteY6" fmla="*/ 1468256 h 2214323"/>
                <a:gd name="connsiteX7" fmla="*/ 4652322 w 5943923"/>
                <a:gd name="connsiteY7" fmla="*/ 1650440 h 2214323"/>
                <a:gd name="connsiteX8" fmla="*/ 4420378 w 5943923"/>
                <a:gd name="connsiteY8" fmla="*/ 1809728 h 2214323"/>
                <a:gd name="connsiteX9" fmla="*/ 4185968 w 5943923"/>
                <a:gd name="connsiteY9" fmla="*/ 1946120 h 2214323"/>
                <a:gd name="connsiteX10" fmla="*/ 3941498 w 5943923"/>
                <a:gd name="connsiteY10" fmla="*/ 2051960 h 2214323"/>
                <a:gd name="connsiteX11" fmla="*/ 3699650 w 5943923"/>
                <a:gd name="connsiteY11" fmla="*/ 2134927 h 2214323"/>
                <a:gd name="connsiteX12" fmla="*/ 3452820 w 5943923"/>
                <a:gd name="connsiteY12" fmla="*/ 2187356 h 2214323"/>
                <a:gd name="connsiteX13" fmla="*/ 3195906 w 5943923"/>
                <a:gd name="connsiteY13" fmla="*/ 2214323 h 2214323"/>
                <a:gd name="connsiteX14" fmla="*/ 3284960 w 5943923"/>
                <a:gd name="connsiteY14" fmla="*/ 2196875 h 2214323"/>
                <a:gd name="connsiteX15" fmla="*/ 3356246 w 5943923"/>
                <a:gd name="connsiteY15" fmla="*/ 2171722 h 2214323"/>
                <a:gd name="connsiteX16" fmla="*/ 3705228 w 5943923"/>
                <a:gd name="connsiteY16" fmla="*/ 1992554 h 2214323"/>
                <a:gd name="connsiteX17" fmla="*/ 4003420 w 5943923"/>
                <a:gd name="connsiteY17" fmla="*/ 1792841 h 2214323"/>
                <a:gd name="connsiteX18" fmla="*/ 4278773 w 5943923"/>
                <a:gd name="connsiteY18" fmla="*/ 1580323 h 2214323"/>
                <a:gd name="connsiteX19" fmla="*/ 4510960 w 5943923"/>
                <a:gd name="connsiteY19" fmla="*/ 1349839 h 2214323"/>
                <a:gd name="connsiteX20" fmla="*/ 4715220 w 5943923"/>
                <a:gd name="connsiteY20" fmla="*/ 1106532 h 2214323"/>
                <a:gd name="connsiteX21" fmla="*/ 4889019 w 5943923"/>
                <a:gd name="connsiteY21" fmla="*/ 847847 h 2214323"/>
                <a:gd name="connsiteX22" fmla="*/ 5027275 w 5943923"/>
                <a:gd name="connsiteY22" fmla="*/ 573768 h 2214323"/>
                <a:gd name="connsiteX23" fmla="*/ 5140123 w 5943923"/>
                <a:gd name="connsiteY23" fmla="*/ 294503 h 2214323"/>
                <a:gd name="connsiteX24" fmla="*/ 4451435 w 5943923"/>
                <a:gd name="connsiteY24" fmla="*/ 0 h 2214323"/>
                <a:gd name="connsiteX25" fmla="*/ 4868621 w 5943923"/>
                <a:gd name="connsiteY25" fmla="*/ 0 h 2214323"/>
                <a:gd name="connsiteX26" fmla="*/ 4799993 w 5943923"/>
                <a:gd name="connsiteY26" fmla="*/ 277369 h 2214323"/>
                <a:gd name="connsiteX27" fmla="*/ 4702232 w 5943923"/>
                <a:gd name="connsiteY27" fmla="*/ 551793 h 2214323"/>
                <a:gd name="connsiteX28" fmla="*/ 4573988 w 5943923"/>
                <a:gd name="connsiteY28" fmla="*/ 815944 h 2214323"/>
                <a:gd name="connsiteX29" fmla="*/ 4415327 w 5943923"/>
                <a:gd name="connsiteY29" fmla="*/ 1049457 h 2214323"/>
                <a:gd name="connsiteX30" fmla="*/ 4228719 w 5943923"/>
                <a:gd name="connsiteY30" fmla="*/ 1275242 h 2214323"/>
                <a:gd name="connsiteX31" fmla="*/ 4024387 w 5943923"/>
                <a:gd name="connsiteY31" fmla="*/ 1478074 h 2214323"/>
                <a:gd name="connsiteX32" fmla="*/ 3792167 w 5943923"/>
                <a:gd name="connsiteY32" fmla="*/ 1657910 h 2214323"/>
                <a:gd name="connsiteX33" fmla="*/ 3537137 w 5943923"/>
                <a:gd name="connsiteY33" fmla="*/ 1814778 h 2214323"/>
                <a:gd name="connsiteX34" fmla="*/ 3256773 w 5943923"/>
                <a:gd name="connsiteY34" fmla="*/ 1946115 h 2214323"/>
                <a:gd name="connsiteX35" fmla="*/ 2963791 w 5943923"/>
                <a:gd name="connsiteY35" fmla="*/ 2049422 h 2214323"/>
                <a:gd name="connsiteX36" fmla="*/ 2688792 w 5943923"/>
                <a:gd name="connsiteY36" fmla="*/ 2109541 h 2214323"/>
                <a:gd name="connsiteX37" fmla="*/ 2385903 w 5943923"/>
                <a:gd name="connsiteY37" fmla="*/ 2146671 h 2214323"/>
                <a:gd name="connsiteX38" fmla="*/ 2055178 w 5943923"/>
                <a:gd name="connsiteY38" fmla="*/ 2145548 h 2214323"/>
                <a:gd name="connsiteX39" fmla="*/ 1686382 w 5943923"/>
                <a:gd name="connsiteY39" fmla="*/ 2121395 h 2214323"/>
                <a:gd name="connsiteX40" fmla="*/ 1289734 w 5943923"/>
                <a:gd name="connsiteY40" fmla="*/ 2064073 h 2214323"/>
                <a:gd name="connsiteX41" fmla="*/ 870279 w 5943923"/>
                <a:gd name="connsiteY41" fmla="*/ 1983779 h 2214323"/>
                <a:gd name="connsiteX42" fmla="*/ 435680 w 5943923"/>
                <a:gd name="connsiteY42" fmla="*/ 1872905 h 2214323"/>
                <a:gd name="connsiteX43" fmla="*/ 0 w 5943923"/>
                <a:gd name="connsiteY43" fmla="*/ 1735873 h 2214323"/>
                <a:gd name="connsiteX44" fmla="*/ 0 w 5943923"/>
                <a:gd name="connsiteY44" fmla="*/ 851475 h 2214323"/>
                <a:gd name="connsiteX45" fmla="*/ 121569 w 5943923"/>
                <a:gd name="connsiteY45" fmla="*/ 887279 h 2214323"/>
                <a:gd name="connsiteX46" fmla="*/ 472347 w 5943923"/>
                <a:gd name="connsiteY46" fmla="*/ 964797 h 2214323"/>
                <a:gd name="connsiteX47" fmla="*/ 820630 w 5943923"/>
                <a:gd name="connsiteY47" fmla="*/ 1029588 h 2214323"/>
                <a:gd name="connsiteX48" fmla="*/ 1166438 w 5943923"/>
                <a:gd name="connsiteY48" fmla="*/ 1076553 h 2214323"/>
                <a:gd name="connsiteX49" fmla="*/ 1509770 w 5943923"/>
                <a:gd name="connsiteY49" fmla="*/ 1105705 h 2214323"/>
                <a:gd name="connsiteX50" fmla="*/ 1845564 w 5943923"/>
                <a:gd name="connsiteY50" fmla="*/ 1111941 h 2214323"/>
                <a:gd name="connsiteX51" fmla="*/ 2173837 w 5943923"/>
                <a:gd name="connsiteY51" fmla="*/ 1090162 h 2214323"/>
                <a:gd name="connsiteX52" fmla="*/ 2497079 w 5943923"/>
                <a:gd name="connsiteY52" fmla="*/ 1053099 h 2214323"/>
                <a:gd name="connsiteX53" fmla="*/ 2810269 w 5943923"/>
                <a:gd name="connsiteY53" fmla="*/ 985477 h 2214323"/>
                <a:gd name="connsiteX54" fmla="*/ 3118474 w 5943923"/>
                <a:gd name="connsiteY54" fmla="*/ 892396 h 2214323"/>
                <a:gd name="connsiteX55" fmla="*/ 3408974 w 5943923"/>
                <a:gd name="connsiteY55" fmla="*/ 771270 h 2214323"/>
                <a:gd name="connsiteX56" fmla="*/ 3699600 w 5943923"/>
                <a:gd name="connsiteY56" fmla="*/ 619612 h 2214323"/>
                <a:gd name="connsiteX57" fmla="*/ 3967439 w 5943923"/>
                <a:gd name="connsiteY57" fmla="*/ 439899 h 2214323"/>
                <a:gd name="connsiteX58" fmla="*/ 4222690 w 5943923"/>
                <a:gd name="connsiteY58" fmla="*/ 227067 h 221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43923" h="2214323">
                  <a:moveTo>
                    <a:pt x="5222470" y="0"/>
                  </a:moveTo>
                  <a:lnTo>
                    <a:pt x="5943923" y="0"/>
                  </a:lnTo>
                  <a:lnTo>
                    <a:pt x="5798629" y="314878"/>
                  </a:lnTo>
                  <a:lnTo>
                    <a:pt x="5604211" y="654851"/>
                  </a:lnTo>
                  <a:lnTo>
                    <a:pt x="5361552" y="971750"/>
                  </a:lnTo>
                  <a:lnTo>
                    <a:pt x="5093539" y="1268205"/>
                  </a:lnTo>
                  <a:lnTo>
                    <a:pt x="4881800" y="1468256"/>
                  </a:lnTo>
                  <a:lnTo>
                    <a:pt x="4652322" y="1650440"/>
                  </a:lnTo>
                  <a:lnTo>
                    <a:pt x="4420378" y="1809728"/>
                  </a:lnTo>
                  <a:lnTo>
                    <a:pt x="4185968" y="1946120"/>
                  </a:lnTo>
                  <a:lnTo>
                    <a:pt x="3941498" y="2051960"/>
                  </a:lnTo>
                  <a:lnTo>
                    <a:pt x="3699650" y="2134927"/>
                  </a:lnTo>
                  <a:lnTo>
                    <a:pt x="3452820" y="2187356"/>
                  </a:lnTo>
                  <a:lnTo>
                    <a:pt x="3195906" y="2214323"/>
                  </a:lnTo>
                  <a:lnTo>
                    <a:pt x="3284960" y="2196875"/>
                  </a:lnTo>
                  <a:lnTo>
                    <a:pt x="3356246" y="2171722"/>
                  </a:lnTo>
                  <a:lnTo>
                    <a:pt x="3705228" y="1992554"/>
                  </a:lnTo>
                  <a:lnTo>
                    <a:pt x="4003420" y="1792841"/>
                  </a:lnTo>
                  <a:lnTo>
                    <a:pt x="4278773" y="1580323"/>
                  </a:lnTo>
                  <a:lnTo>
                    <a:pt x="4510960" y="1349839"/>
                  </a:lnTo>
                  <a:lnTo>
                    <a:pt x="4715220" y="1106532"/>
                  </a:lnTo>
                  <a:lnTo>
                    <a:pt x="4889019" y="847847"/>
                  </a:lnTo>
                  <a:lnTo>
                    <a:pt x="5027275" y="573768"/>
                  </a:lnTo>
                  <a:lnTo>
                    <a:pt x="5140123" y="294503"/>
                  </a:lnTo>
                  <a:close/>
                  <a:moveTo>
                    <a:pt x="4451435" y="0"/>
                  </a:moveTo>
                  <a:lnTo>
                    <a:pt x="4868621" y="0"/>
                  </a:lnTo>
                  <a:lnTo>
                    <a:pt x="4799993" y="277369"/>
                  </a:lnTo>
                  <a:lnTo>
                    <a:pt x="4702232" y="551793"/>
                  </a:lnTo>
                  <a:lnTo>
                    <a:pt x="4573988" y="815944"/>
                  </a:lnTo>
                  <a:lnTo>
                    <a:pt x="4415327" y="1049457"/>
                  </a:lnTo>
                  <a:lnTo>
                    <a:pt x="4228719" y="1275242"/>
                  </a:lnTo>
                  <a:lnTo>
                    <a:pt x="4024387" y="1478074"/>
                  </a:lnTo>
                  <a:lnTo>
                    <a:pt x="3792167" y="1657910"/>
                  </a:lnTo>
                  <a:lnTo>
                    <a:pt x="3537137" y="1814778"/>
                  </a:lnTo>
                  <a:lnTo>
                    <a:pt x="3256773" y="1946115"/>
                  </a:lnTo>
                  <a:lnTo>
                    <a:pt x="2963791" y="2049422"/>
                  </a:lnTo>
                  <a:lnTo>
                    <a:pt x="2688792" y="2109541"/>
                  </a:lnTo>
                  <a:lnTo>
                    <a:pt x="2385903" y="2146671"/>
                  </a:lnTo>
                  <a:lnTo>
                    <a:pt x="2055178" y="2145548"/>
                  </a:lnTo>
                  <a:lnTo>
                    <a:pt x="1686382" y="2121395"/>
                  </a:lnTo>
                  <a:lnTo>
                    <a:pt x="1289734" y="2064073"/>
                  </a:lnTo>
                  <a:lnTo>
                    <a:pt x="870279" y="1983779"/>
                  </a:lnTo>
                  <a:lnTo>
                    <a:pt x="435680" y="1872905"/>
                  </a:lnTo>
                  <a:lnTo>
                    <a:pt x="0" y="1735873"/>
                  </a:lnTo>
                  <a:lnTo>
                    <a:pt x="0" y="851475"/>
                  </a:lnTo>
                  <a:lnTo>
                    <a:pt x="121569" y="887279"/>
                  </a:lnTo>
                  <a:lnTo>
                    <a:pt x="472347" y="964797"/>
                  </a:lnTo>
                  <a:lnTo>
                    <a:pt x="820630" y="1029588"/>
                  </a:lnTo>
                  <a:lnTo>
                    <a:pt x="1166438" y="1076553"/>
                  </a:lnTo>
                  <a:lnTo>
                    <a:pt x="1509770" y="1105705"/>
                  </a:lnTo>
                  <a:lnTo>
                    <a:pt x="1845564" y="1111941"/>
                  </a:lnTo>
                  <a:lnTo>
                    <a:pt x="2173837" y="1090162"/>
                  </a:lnTo>
                  <a:lnTo>
                    <a:pt x="2497079" y="1053099"/>
                  </a:lnTo>
                  <a:lnTo>
                    <a:pt x="2810269" y="985477"/>
                  </a:lnTo>
                  <a:lnTo>
                    <a:pt x="3118474" y="892396"/>
                  </a:lnTo>
                  <a:lnTo>
                    <a:pt x="3408974" y="771270"/>
                  </a:lnTo>
                  <a:lnTo>
                    <a:pt x="3699600" y="619612"/>
                  </a:lnTo>
                  <a:lnTo>
                    <a:pt x="3967439" y="439899"/>
                  </a:lnTo>
                  <a:lnTo>
                    <a:pt x="4222690" y="2270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Freeform 9"/>
            <p:cNvSpPr/>
            <p:nvPr/>
          </p:nvSpPr>
          <p:spPr>
            <a:xfrm>
              <a:off x="5593118" y="5237032"/>
              <a:ext cx="3550882" cy="1620969"/>
            </a:xfrm>
            <a:custGeom>
              <a:avLst/>
              <a:gdLst>
                <a:gd name="connsiteX0" fmla="*/ 3550882 w 3550882"/>
                <a:gd name="connsiteY0" fmla="*/ 457396 h 1620969"/>
                <a:gd name="connsiteX1" fmla="*/ 3550882 w 3550882"/>
                <a:gd name="connsiteY1" fmla="*/ 1454920 h 1620969"/>
                <a:gd name="connsiteX2" fmla="*/ 3430610 w 3550882"/>
                <a:gd name="connsiteY2" fmla="*/ 1439037 h 1620969"/>
                <a:gd name="connsiteX3" fmla="*/ 3095480 w 3550882"/>
                <a:gd name="connsiteY3" fmla="*/ 1423818 h 1620969"/>
                <a:gd name="connsiteX4" fmla="*/ 2766088 w 3550882"/>
                <a:gd name="connsiteY4" fmla="*/ 1445140 h 1620969"/>
                <a:gd name="connsiteX5" fmla="*/ 2430808 w 3550882"/>
                <a:gd name="connsiteY5" fmla="*/ 1502238 h 1620969"/>
                <a:gd name="connsiteX6" fmla="*/ 2088716 w 3550882"/>
                <a:gd name="connsiteY6" fmla="*/ 1591550 h 1620969"/>
                <a:gd name="connsiteX7" fmla="*/ 2013922 w 3550882"/>
                <a:gd name="connsiteY7" fmla="*/ 1620969 h 1620969"/>
                <a:gd name="connsiteX8" fmla="*/ 1559467 w 3550882"/>
                <a:gd name="connsiteY8" fmla="*/ 1620969 h 1620969"/>
                <a:gd name="connsiteX9" fmla="*/ 1739011 w 3550882"/>
                <a:gd name="connsiteY9" fmla="*/ 1374703 h 1620969"/>
                <a:gd name="connsiteX10" fmla="*/ 1945839 w 3550882"/>
                <a:gd name="connsiteY10" fmla="*/ 1160929 h 1620969"/>
                <a:gd name="connsiteX11" fmla="*/ 2173428 w 3550882"/>
                <a:gd name="connsiteY11" fmla="*/ 968362 h 1620969"/>
                <a:gd name="connsiteX12" fmla="*/ 2422711 w 3550882"/>
                <a:gd name="connsiteY12" fmla="*/ 800561 h 1620969"/>
                <a:gd name="connsiteX13" fmla="*/ 2683152 w 3550882"/>
                <a:gd name="connsiteY13" fmla="*/ 675503 h 1620969"/>
                <a:gd name="connsiteX14" fmla="*/ 2964353 w 3550882"/>
                <a:gd name="connsiteY14" fmla="*/ 571653 h 1620969"/>
                <a:gd name="connsiteX15" fmla="*/ 3249435 w 3550882"/>
                <a:gd name="connsiteY15" fmla="*/ 497224 h 1620969"/>
                <a:gd name="connsiteX16" fmla="*/ 3547374 w 3550882"/>
                <a:gd name="connsiteY16" fmla="*/ 457484 h 1620969"/>
                <a:gd name="connsiteX17" fmla="*/ 3347089 w 3550882"/>
                <a:gd name="connsiteY17" fmla="*/ 0 h 1620969"/>
                <a:gd name="connsiteX18" fmla="*/ 3550882 w 3550882"/>
                <a:gd name="connsiteY18" fmla="*/ 24111 h 1620969"/>
                <a:gd name="connsiteX19" fmla="*/ 3550882 w 3550882"/>
                <a:gd name="connsiteY19" fmla="*/ 221748 h 1620969"/>
                <a:gd name="connsiteX20" fmla="*/ 3429816 w 3550882"/>
                <a:gd name="connsiteY20" fmla="*/ 229482 h 1620969"/>
                <a:gd name="connsiteX21" fmla="*/ 3076910 w 3550882"/>
                <a:gd name="connsiteY21" fmla="*/ 275965 h 1620969"/>
                <a:gd name="connsiteX22" fmla="*/ 2752962 w 3550882"/>
                <a:gd name="connsiteY22" fmla="*/ 360540 h 1620969"/>
                <a:gd name="connsiteX23" fmla="*/ 2447134 w 3550882"/>
                <a:gd name="connsiteY23" fmla="*/ 470819 h 1620969"/>
                <a:gd name="connsiteX24" fmla="*/ 2160354 w 3550882"/>
                <a:gd name="connsiteY24" fmla="*/ 610369 h 1620969"/>
                <a:gd name="connsiteX25" fmla="*/ 1897111 w 3550882"/>
                <a:gd name="connsiteY25" fmla="*/ 781809 h 1620969"/>
                <a:gd name="connsiteX26" fmla="*/ 1653682 w 3550882"/>
                <a:gd name="connsiteY26" fmla="*/ 970902 h 1620969"/>
                <a:gd name="connsiteX27" fmla="*/ 1429305 w 3550882"/>
                <a:gd name="connsiteY27" fmla="*/ 1189263 h 1620969"/>
                <a:gd name="connsiteX28" fmla="*/ 1217625 w 3550882"/>
                <a:gd name="connsiteY28" fmla="*/ 1427134 h 1620969"/>
                <a:gd name="connsiteX29" fmla="*/ 1079538 w 3550882"/>
                <a:gd name="connsiteY29" fmla="*/ 1620969 h 1620969"/>
                <a:gd name="connsiteX30" fmla="*/ 0 w 3550882"/>
                <a:gd name="connsiteY30" fmla="*/ 1620969 h 1620969"/>
                <a:gd name="connsiteX31" fmla="*/ 158247 w 3550882"/>
                <a:gd name="connsiteY31" fmla="*/ 1418387 h 1620969"/>
                <a:gd name="connsiteX32" fmla="*/ 444200 w 3550882"/>
                <a:gd name="connsiteY32" fmla="*/ 1115477 h 1620969"/>
                <a:gd name="connsiteX33" fmla="*/ 753698 w 3550882"/>
                <a:gd name="connsiteY33" fmla="*/ 844459 h 1620969"/>
                <a:gd name="connsiteX34" fmla="*/ 1081472 w 3550882"/>
                <a:gd name="connsiteY34" fmla="*/ 614327 h 1620969"/>
                <a:gd name="connsiteX35" fmla="*/ 1428290 w 3550882"/>
                <a:gd name="connsiteY35" fmla="*/ 413453 h 1620969"/>
                <a:gd name="connsiteX36" fmla="*/ 1805932 w 3550882"/>
                <a:gd name="connsiteY36" fmla="*/ 257796 h 1620969"/>
                <a:gd name="connsiteX37" fmla="*/ 2195496 w 3550882"/>
                <a:gd name="connsiteY37" fmla="*/ 133264 h 1620969"/>
                <a:gd name="connsiteX38" fmla="*/ 2485704 w 3550882"/>
                <a:gd name="connsiteY38" fmla="*/ 65106 h 1620969"/>
                <a:gd name="connsiteX39" fmla="*/ 2782420 w 3550882"/>
                <a:gd name="connsiteY39" fmla="*/ 21877 h 1620969"/>
                <a:gd name="connsiteX40" fmla="*/ 3069549 w 3550882"/>
                <a:gd name="connsiteY40" fmla="*/ 173 h 16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50882" h="1620969">
                  <a:moveTo>
                    <a:pt x="3550882" y="457396"/>
                  </a:moveTo>
                  <a:lnTo>
                    <a:pt x="3550882" y="1454920"/>
                  </a:lnTo>
                  <a:lnTo>
                    <a:pt x="3430610" y="1439037"/>
                  </a:lnTo>
                  <a:lnTo>
                    <a:pt x="3095480" y="1423818"/>
                  </a:lnTo>
                  <a:lnTo>
                    <a:pt x="2766088" y="1445140"/>
                  </a:lnTo>
                  <a:lnTo>
                    <a:pt x="2430808" y="1502238"/>
                  </a:lnTo>
                  <a:lnTo>
                    <a:pt x="2088716" y="1591550"/>
                  </a:lnTo>
                  <a:lnTo>
                    <a:pt x="2013922" y="1620969"/>
                  </a:lnTo>
                  <a:lnTo>
                    <a:pt x="1559467" y="1620969"/>
                  </a:lnTo>
                  <a:lnTo>
                    <a:pt x="1739011" y="1374703"/>
                  </a:lnTo>
                  <a:lnTo>
                    <a:pt x="1945839" y="1160929"/>
                  </a:lnTo>
                  <a:lnTo>
                    <a:pt x="2173428" y="968362"/>
                  </a:lnTo>
                  <a:lnTo>
                    <a:pt x="2422711" y="800561"/>
                  </a:lnTo>
                  <a:lnTo>
                    <a:pt x="2683152" y="675503"/>
                  </a:lnTo>
                  <a:lnTo>
                    <a:pt x="2964353" y="571653"/>
                  </a:lnTo>
                  <a:lnTo>
                    <a:pt x="3249435" y="497224"/>
                  </a:lnTo>
                  <a:lnTo>
                    <a:pt x="3547374" y="457484"/>
                  </a:lnTo>
                  <a:close/>
                  <a:moveTo>
                    <a:pt x="3347089" y="0"/>
                  </a:moveTo>
                  <a:lnTo>
                    <a:pt x="3550882" y="24111"/>
                  </a:lnTo>
                  <a:lnTo>
                    <a:pt x="3550882" y="221748"/>
                  </a:lnTo>
                  <a:lnTo>
                    <a:pt x="3429816" y="229482"/>
                  </a:lnTo>
                  <a:lnTo>
                    <a:pt x="3076910" y="275965"/>
                  </a:lnTo>
                  <a:lnTo>
                    <a:pt x="2752962" y="360540"/>
                  </a:lnTo>
                  <a:lnTo>
                    <a:pt x="2447134" y="470819"/>
                  </a:lnTo>
                  <a:lnTo>
                    <a:pt x="2160354" y="610369"/>
                  </a:lnTo>
                  <a:lnTo>
                    <a:pt x="1897111" y="781809"/>
                  </a:lnTo>
                  <a:lnTo>
                    <a:pt x="1653682" y="970902"/>
                  </a:lnTo>
                  <a:lnTo>
                    <a:pt x="1429305" y="1189263"/>
                  </a:lnTo>
                  <a:lnTo>
                    <a:pt x="1217625" y="1427134"/>
                  </a:lnTo>
                  <a:lnTo>
                    <a:pt x="1079538" y="1620969"/>
                  </a:lnTo>
                  <a:lnTo>
                    <a:pt x="0" y="1620969"/>
                  </a:lnTo>
                  <a:lnTo>
                    <a:pt x="158247" y="1418387"/>
                  </a:lnTo>
                  <a:lnTo>
                    <a:pt x="444200" y="1115477"/>
                  </a:lnTo>
                  <a:lnTo>
                    <a:pt x="753698" y="844459"/>
                  </a:lnTo>
                  <a:lnTo>
                    <a:pt x="1081472" y="614327"/>
                  </a:lnTo>
                  <a:lnTo>
                    <a:pt x="1428290" y="413453"/>
                  </a:lnTo>
                  <a:lnTo>
                    <a:pt x="1805932" y="257796"/>
                  </a:lnTo>
                  <a:lnTo>
                    <a:pt x="2195496" y="133264"/>
                  </a:lnTo>
                  <a:lnTo>
                    <a:pt x="2485704" y="65106"/>
                  </a:lnTo>
                  <a:lnTo>
                    <a:pt x="2782420" y="21877"/>
                  </a:lnTo>
                  <a:lnTo>
                    <a:pt x="3069549" y="1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Freeform 10"/>
            <p:cNvSpPr/>
            <p:nvPr/>
          </p:nvSpPr>
          <p:spPr>
            <a:xfrm>
              <a:off x="0" y="2558644"/>
              <a:ext cx="6427898" cy="4299357"/>
            </a:xfrm>
            <a:custGeom>
              <a:avLst/>
              <a:gdLst>
                <a:gd name="connsiteX0" fmla="*/ 3469310 w 6427898"/>
                <a:gd name="connsiteY0" fmla="*/ 1145878 h 4299357"/>
                <a:gd name="connsiteX1" fmla="*/ 3773399 w 6427898"/>
                <a:gd name="connsiteY1" fmla="*/ 1149960 h 4299357"/>
                <a:gd name="connsiteX2" fmla="*/ 4076255 w 6427898"/>
                <a:gd name="connsiteY2" fmla="*/ 1184359 h 4299357"/>
                <a:gd name="connsiteX3" fmla="*/ 4375886 w 6427898"/>
                <a:gd name="connsiteY3" fmla="*/ 1252263 h 4299357"/>
                <a:gd name="connsiteX4" fmla="*/ 4651528 w 6427898"/>
                <a:gd name="connsiteY4" fmla="*/ 1358437 h 4299357"/>
                <a:gd name="connsiteX5" fmla="*/ 4925939 w 6427898"/>
                <a:gd name="connsiteY5" fmla="*/ 1494926 h 4299357"/>
                <a:gd name="connsiteX6" fmla="*/ 5181171 w 6427898"/>
                <a:gd name="connsiteY6" fmla="*/ 1654928 h 4299357"/>
                <a:gd name="connsiteX7" fmla="*/ 5419601 w 6427898"/>
                <a:gd name="connsiteY7" fmla="*/ 1848814 h 4299357"/>
                <a:gd name="connsiteX8" fmla="*/ 5640046 w 6427898"/>
                <a:gd name="connsiteY8" fmla="*/ 2071398 h 4299357"/>
                <a:gd name="connsiteX9" fmla="*/ 5840498 w 6427898"/>
                <a:gd name="connsiteY9" fmla="*/ 2325865 h 4299357"/>
                <a:gd name="connsiteX10" fmla="*/ 6015387 w 6427898"/>
                <a:gd name="connsiteY10" fmla="*/ 2599849 h 4299357"/>
                <a:gd name="connsiteX11" fmla="*/ 6141995 w 6427898"/>
                <a:gd name="connsiteY11" fmla="*/ 2865772 h 4299357"/>
                <a:gd name="connsiteX12" fmla="*/ 6251808 w 6427898"/>
                <a:gd name="connsiteY12" fmla="*/ 3165577 h 4299357"/>
                <a:gd name="connsiteX13" fmla="*/ 6329257 w 6427898"/>
                <a:gd name="connsiteY13" fmla="*/ 3502839 h 4299357"/>
                <a:gd name="connsiteX14" fmla="*/ 6392286 w 6427898"/>
                <a:gd name="connsiteY14" fmla="*/ 3884364 h 4299357"/>
                <a:gd name="connsiteX15" fmla="*/ 6427898 w 6427898"/>
                <a:gd name="connsiteY15" fmla="*/ 4299357 h 4299357"/>
                <a:gd name="connsiteX16" fmla="*/ 5397967 w 6427898"/>
                <a:gd name="connsiteY16" fmla="*/ 4299357 h 4299357"/>
                <a:gd name="connsiteX17" fmla="*/ 5325873 w 6427898"/>
                <a:gd name="connsiteY17" fmla="*/ 3962051 h 4299357"/>
                <a:gd name="connsiteX18" fmla="*/ 5225672 w 6427898"/>
                <a:gd name="connsiteY18" fmla="*/ 3632733 h 4299357"/>
                <a:gd name="connsiteX19" fmla="*/ 5111091 w 6427898"/>
                <a:gd name="connsiteY19" fmla="*/ 3312170 h 4299357"/>
                <a:gd name="connsiteX20" fmla="*/ 4967762 w 6427898"/>
                <a:gd name="connsiteY20" fmla="*/ 3009114 h 4299357"/>
                <a:gd name="connsiteX21" fmla="*/ 4799675 w 6427898"/>
                <a:gd name="connsiteY21" fmla="*/ 2717191 h 4299357"/>
                <a:gd name="connsiteX22" fmla="*/ 4607219 w 6427898"/>
                <a:gd name="connsiteY22" fmla="*/ 2449968 h 4299357"/>
                <a:gd name="connsiteX23" fmla="*/ 4383624 w 6427898"/>
                <a:gd name="connsiteY23" fmla="*/ 2189876 h 4299357"/>
                <a:gd name="connsiteX24" fmla="*/ 4136857 w 6427898"/>
                <a:gd name="connsiteY24" fmla="*/ 1959666 h 4299357"/>
                <a:gd name="connsiteX25" fmla="*/ 3859332 w 6427898"/>
                <a:gd name="connsiteY25" fmla="*/ 1750158 h 4299357"/>
                <a:gd name="connsiteX26" fmla="*/ 3553058 w 6427898"/>
                <a:gd name="connsiteY26" fmla="*/ 1558158 h 4299357"/>
                <a:gd name="connsiteX27" fmla="*/ 3210033 w 6427898"/>
                <a:gd name="connsiteY27" fmla="*/ 1396421 h 4299357"/>
                <a:gd name="connsiteX28" fmla="*/ 2836252 w 6427898"/>
                <a:gd name="connsiteY28" fmla="*/ 1255382 h 4299357"/>
                <a:gd name="connsiteX29" fmla="*/ 3150801 w 6427898"/>
                <a:gd name="connsiteY29" fmla="*/ 1186064 h 4299357"/>
                <a:gd name="connsiteX30" fmla="*/ 2328703 w 6427898"/>
                <a:gd name="connsiteY30" fmla="*/ 0 h 4299357"/>
                <a:gd name="connsiteX31" fmla="*/ 2754596 w 6427898"/>
                <a:gd name="connsiteY31" fmla="*/ 489 h 4299357"/>
                <a:gd name="connsiteX32" fmla="*/ 3173258 w 6427898"/>
                <a:gd name="connsiteY32" fmla="*/ 40855 h 4299357"/>
                <a:gd name="connsiteX33" fmla="*/ 3574303 w 6427898"/>
                <a:gd name="connsiteY33" fmla="*/ 123484 h 4299357"/>
                <a:gd name="connsiteX34" fmla="*/ 3966921 w 6427898"/>
                <a:gd name="connsiteY34" fmla="*/ 240796 h 4299357"/>
                <a:gd name="connsiteX35" fmla="*/ 4347492 w 6427898"/>
                <a:gd name="connsiteY35" fmla="*/ 412748 h 4299357"/>
                <a:gd name="connsiteX36" fmla="*/ 4713255 w 6427898"/>
                <a:gd name="connsiteY36" fmla="*/ 615390 h 4299357"/>
                <a:gd name="connsiteX37" fmla="*/ 4967415 w 6427898"/>
                <a:gd name="connsiteY37" fmla="*/ 783602 h 4299357"/>
                <a:gd name="connsiteX38" fmla="*/ 5207583 w 6427898"/>
                <a:gd name="connsiteY38" fmla="*/ 974133 h 4299357"/>
                <a:gd name="connsiteX39" fmla="*/ 5425010 w 6427898"/>
                <a:gd name="connsiteY39" fmla="*/ 1172620 h 4299357"/>
                <a:gd name="connsiteX40" fmla="*/ 5619690 w 6427898"/>
                <a:gd name="connsiteY40" fmla="*/ 1379059 h 4299357"/>
                <a:gd name="connsiteX41" fmla="*/ 5785634 w 6427898"/>
                <a:gd name="connsiteY41" fmla="*/ 1603009 h 4299357"/>
                <a:gd name="connsiteX42" fmla="*/ 5927644 w 6427898"/>
                <a:gd name="connsiteY42" fmla="*/ 1829726 h 4299357"/>
                <a:gd name="connsiteX43" fmla="*/ 6039724 w 6427898"/>
                <a:gd name="connsiteY43" fmla="*/ 2068775 h 4299357"/>
                <a:gd name="connsiteX44" fmla="*/ 6128254 w 6427898"/>
                <a:gd name="connsiteY44" fmla="*/ 2324148 h 4299357"/>
                <a:gd name="connsiteX45" fmla="*/ 6089313 w 6427898"/>
                <a:gd name="connsiteY45" fmla="*/ 2237552 h 4299357"/>
                <a:gd name="connsiteX46" fmla="*/ 6046743 w 6427898"/>
                <a:gd name="connsiteY46" fmla="*/ 2170892 h 4299357"/>
                <a:gd name="connsiteX47" fmla="*/ 5781248 w 6427898"/>
                <a:gd name="connsiteY47" fmla="*/ 1857875 h 4299357"/>
                <a:gd name="connsiteX48" fmla="*/ 5506888 w 6427898"/>
                <a:gd name="connsiteY48" fmla="*/ 1601492 h 4299357"/>
                <a:gd name="connsiteX49" fmla="*/ 5224908 w 6427898"/>
                <a:gd name="connsiteY49" fmla="*/ 1371423 h 4299357"/>
                <a:gd name="connsiteX50" fmla="*/ 4934878 w 6427898"/>
                <a:gd name="connsiteY50" fmla="*/ 1189608 h 4299357"/>
                <a:gd name="connsiteX51" fmla="*/ 4638421 w 6427898"/>
                <a:gd name="connsiteY51" fmla="*/ 1039297 h 4299357"/>
                <a:gd name="connsiteX52" fmla="*/ 4333531 w 6427898"/>
                <a:gd name="connsiteY52" fmla="*/ 923679 h 4299357"/>
                <a:gd name="connsiteX53" fmla="*/ 4021404 w 6427898"/>
                <a:gd name="connsiteY53" fmla="*/ 847935 h 4299357"/>
                <a:gd name="connsiteX54" fmla="*/ 3710030 w 6427898"/>
                <a:gd name="connsiteY54" fmla="*/ 799312 h 4299357"/>
                <a:gd name="connsiteX55" fmla="*/ 3390226 w 6427898"/>
                <a:gd name="connsiteY55" fmla="*/ 785386 h 4299357"/>
                <a:gd name="connsiteX56" fmla="*/ 3064802 w 6427898"/>
                <a:gd name="connsiteY56" fmla="*/ 794587 h 4299357"/>
                <a:gd name="connsiteX57" fmla="*/ 2739326 w 6427898"/>
                <a:gd name="connsiteY57" fmla="*/ 839281 h 4299357"/>
                <a:gd name="connsiteX58" fmla="*/ 2416603 w 6427898"/>
                <a:gd name="connsiteY58" fmla="*/ 907916 h 4299357"/>
                <a:gd name="connsiteX59" fmla="*/ 2083082 w 6427898"/>
                <a:gd name="connsiteY59" fmla="*/ 1000866 h 4299357"/>
                <a:gd name="connsiteX60" fmla="*/ 1756298 w 6427898"/>
                <a:gd name="connsiteY60" fmla="*/ 1111379 h 4299357"/>
                <a:gd name="connsiteX61" fmla="*/ 1423099 w 6427898"/>
                <a:gd name="connsiteY61" fmla="*/ 1253389 h 4299357"/>
                <a:gd name="connsiteX62" fmla="*/ 1091459 w 6427898"/>
                <a:gd name="connsiteY62" fmla="*/ 1414151 h 4299357"/>
                <a:gd name="connsiteX63" fmla="*/ 760194 w 6427898"/>
                <a:gd name="connsiteY63" fmla="*/ 1588475 h 4299357"/>
                <a:gd name="connsiteX64" fmla="*/ 433685 w 6427898"/>
                <a:gd name="connsiteY64" fmla="*/ 1783544 h 4299357"/>
                <a:gd name="connsiteX65" fmla="*/ 104365 w 6427898"/>
                <a:gd name="connsiteY65" fmla="*/ 1990178 h 4299357"/>
                <a:gd name="connsiteX66" fmla="*/ 0 w 6427898"/>
                <a:gd name="connsiteY66" fmla="*/ 2065234 h 4299357"/>
                <a:gd name="connsiteX67" fmla="*/ 0 w 6427898"/>
                <a:gd name="connsiteY67" fmla="*/ 615282 h 4299357"/>
                <a:gd name="connsiteX68" fmla="*/ 93026 w 6427898"/>
                <a:gd name="connsiteY68" fmla="*/ 570605 h 4299357"/>
                <a:gd name="connsiteX69" fmla="*/ 549135 w 6427898"/>
                <a:gd name="connsiteY69" fmla="*/ 381268 h 4299357"/>
                <a:gd name="connsiteX70" fmla="*/ 1003184 w 6427898"/>
                <a:gd name="connsiteY70" fmla="*/ 230620 h 4299357"/>
                <a:gd name="connsiteX71" fmla="*/ 1451994 w 6427898"/>
                <a:gd name="connsiteY71" fmla="*/ 116660 h 4299357"/>
                <a:gd name="connsiteX72" fmla="*/ 1890370 w 6427898"/>
                <a:gd name="connsiteY72" fmla="*/ 40585 h 429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427898" h="4299357">
                  <a:moveTo>
                    <a:pt x="3469310" y="1145878"/>
                  </a:moveTo>
                  <a:lnTo>
                    <a:pt x="3773399" y="1149960"/>
                  </a:lnTo>
                  <a:lnTo>
                    <a:pt x="4076255" y="1184359"/>
                  </a:lnTo>
                  <a:lnTo>
                    <a:pt x="4375886" y="1252263"/>
                  </a:lnTo>
                  <a:lnTo>
                    <a:pt x="4651528" y="1358437"/>
                  </a:lnTo>
                  <a:lnTo>
                    <a:pt x="4925939" y="1494926"/>
                  </a:lnTo>
                  <a:lnTo>
                    <a:pt x="5181171" y="1654928"/>
                  </a:lnTo>
                  <a:lnTo>
                    <a:pt x="5419601" y="1848814"/>
                  </a:lnTo>
                  <a:lnTo>
                    <a:pt x="5640046" y="2071398"/>
                  </a:lnTo>
                  <a:lnTo>
                    <a:pt x="5840498" y="2325865"/>
                  </a:lnTo>
                  <a:lnTo>
                    <a:pt x="6015387" y="2599849"/>
                  </a:lnTo>
                  <a:lnTo>
                    <a:pt x="6141995" y="2865772"/>
                  </a:lnTo>
                  <a:lnTo>
                    <a:pt x="6251808" y="3165577"/>
                  </a:lnTo>
                  <a:lnTo>
                    <a:pt x="6329257" y="3502839"/>
                  </a:lnTo>
                  <a:lnTo>
                    <a:pt x="6392286" y="3884364"/>
                  </a:lnTo>
                  <a:lnTo>
                    <a:pt x="6427898" y="4299357"/>
                  </a:lnTo>
                  <a:lnTo>
                    <a:pt x="5397967" y="4299357"/>
                  </a:lnTo>
                  <a:lnTo>
                    <a:pt x="5325873" y="3962051"/>
                  </a:lnTo>
                  <a:lnTo>
                    <a:pt x="5225672" y="3632733"/>
                  </a:lnTo>
                  <a:lnTo>
                    <a:pt x="5111091" y="3312170"/>
                  </a:lnTo>
                  <a:lnTo>
                    <a:pt x="4967762" y="3009114"/>
                  </a:lnTo>
                  <a:lnTo>
                    <a:pt x="4799675" y="2717191"/>
                  </a:lnTo>
                  <a:lnTo>
                    <a:pt x="4607219" y="2449968"/>
                  </a:lnTo>
                  <a:lnTo>
                    <a:pt x="4383624" y="2189876"/>
                  </a:lnTo>
                  <a:lnTo>
                    <a:pt x="4136857" y="1959666"/>
                  </a:lnTo>
                  <a:lnTo>
                    <a:pt x="3859332" y="1750158"/>
                  </a:lnTo>
                  <a:lnTo>
                    <a:pt x="3553058" y="1558158"/>
                  </a:lnTo>
                  <a:lnTo>
                    <a:pt x="3210033" y="1396421"/>
                  </a:lnTo>
                  <a:lnTo>
                    <a:pt x="2836252" y="1255382"/>
                  </a:lnTo>
                  <a:lnTo>
                    <a:pt x="3150801" y="1186064"/>
                  </a:lnTo>
                  <a:close/>
                  <a:moveTo>
                    <a:pt x="2328703" y="0"/>
                  </a:moveTo>
                  <a:lnTo>
                    <a:pt x="2754596" y="489"/>
                  </a:lnTo>
                  <a:lnTo>
                    <a:pt x="3173258" y="40855"/>
                  </a:lnTo>
                  <a:lnTo>
                    <a:pt x="3574303" y="123484"/>
                  </a:lnTo>
                  <a:lnTo>
                    <a:pt x="3966921" y="240796"/>
                  </a:lnTo>
                  <a:lnTo>
                    <a:pt x="4347492" y="412748"/>
                  </a:lnTo>
                  <a:lnTo>
                    <a:pt x="4713255" y="615390"/>
                  </a:lnTo>
                  <a:lnTo>
                    <a:pt x="4967415" y="783602"/>
                  </a:lnTo>
                  <a:lnTo>
                    <a:pt x="5207583" y="974133"/>
                  </a:lnTo>
                  <a:lnTo>
                    <a:pt x="5425010" y="1172620"/>
                  </a:lnTo>
                  <a:lnTo>
                    <a:pt x="5619690" y="1379059"/>
                  </a:lnTo>
                  <a:lnTo>
                    <a:pt x="5785634" y="1603009"/>
                  </a:lnTo>
                  <a:lnTo>
                    <a:pt x="5927644" y="1829726"/>
                  </a:lnTo>
                  <a:lnTo>
                    <a:pt x="6039724" y="2068775"/>
                  </a:lnTo>
                  <a:lnTo>
                    <a:pt x="6128254" y="2324148"/>
                  </a:lnTo>
                  <a:lnTo>
                    <a:pt x="6089313" y="2237552"/>
                  </a:lnTo>
                  <a:lnTo>
                    <a:pt x="6046743" y="2170892"/>
                  </a:lnTo>
                  <a:lnTo>
                    <a:pt x="5781248" y="1857875"/>
                  </a:lnTo>
                  <a:lnTo>
                    <a:pt x="5506888" y="1601492"/>
                  </a:lnTo>
                  <a:lnTo>
                    <a:pt x="5224908" y="1371423"/>
                  </a:lnTo>
                  <a:lnTo>
                    <a:pt x="4934878" y="1189608"/>
                  </a:lnTo>
                  <a:lnTo>
                    <a:pt x="4638421" y="1039297"/>
                  </a:lnTo>
                  <a:lnTo>
                    <a:pt x="4333531" y="923679"/>
                  </a:lnTo>
                  <a:lnTo>
                    <a:pt x="4021404" y="847935"/>
                  </a:lnTo>
                  <a:lnTo>
                    <a:pt x="3710030" y="799312"/>
                  </a:lnTo>
                  <a:lnTo>
                    <a:pt x="3390226" y="785386"/>
                  </a:lnTo>
                  <a:lnTo>
                    <a:pt x="3064802" y="794587"/>
                  </a:lnTo>
                  <a:lnTo>
                    <a:pt x="2739326" y="839281"/>
                  </a:lnTo>
                  <a:lnTo>
                    <a:pt x="2416603" y="907916"/>
                  </a:lnTo>
                  <a:lnTo>
                    <a:pt x="2083082" y="1000866"/>
                  </a:lnTo>
                  <a:lnTo>
                    <a:pt x="1756298" y="1111379"/>
                  </a:lnTo>
                  <a:lnTo>
                    <a:pt x="1423099" y="1253389"/>
                  </a:lnTo>
                  <a:lnTo>
                    <a:pt x="1091459" y="1414151"/>
                  </a:lnTo>
                  <a:lnTo>
                    <a:pt x="760194" y="1588475"/>
                  </a:lnTo>
                  <a:lnTo>
                    <a:pt x="433685" y="1783544"/>
                  </a:lnTo>
                  <a:lnTo>
                    <a:pt x="104365" y="1990178"/>
                  </a:lnTo>
                  <a:lnTo>
                    <a:pt x="0" y="2065234"/>
                  </a:lnTo>
                  <a:lnTo>
                    <a:pt x="0" y="615282"/>
                  </a:lnTo>
                  <a:lnTo>
                    <a:pt x="93026" y="570605"/>
                  </a:lnTo>
                  <a:lnTo>
                    <a:pt x="549135" y="381268"/>
                  </a:lnTo>
                  <a:lnTo>
                    <a:pt x="1003184" y="230620"/>
                  </a:lnTo>
                  <a:lnTo>
                    <a:pt x="1451994" y="116660"/>
                  </a:lnTo>
                  <a:lnTo>
                    <a:pt x="1890370" y="405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grpSp>
      <p:grpSp>
        <p:nvGrpSpPr>
          <p:cNvPr id="12" name="Group 46"/>
          <p:cNvGrpSpPr/>
          <p:nvPr userDrawn="1"/>
        </p:nvGrpSpPr>
        <p:grpSpPr>
          <a:xfrm>
            <a:off x="713510" y="6591962"/>
            <a:ext cx="2371790" cy="88718"/>
            <a:chOff x="732693" y="6371356"/>
            <a:chExt cx="2371790" cy="88718"/>
          </a:xfrm>
          <a:solidFill>
            <a:schemeClr val="bg1"/>
          </a:solidFill>
        </p:grpSpPr>
        <p:sp>
          <p:nvSpPr>
            <p:cNvPr id="13" name="Freeform 6"/>
            <p:cNvSpPr>
              <a:spLocks/>
            </p:cNvSpPr>
            <p:nvPr/>
          </p:nvSpPr>
          <p:spPr bwMode="auto">
            <a:xfrm>
              <a:off x="732693" y="6372633"/>
              <a:ext cx="130206" cy="86803"/>
            </a:xfrm>
            <a:custGeom>
              <a:avLst/>
              <a:gdLst>
                <a:gd name="T0" fmla="*/ 90 w 204"/>
                <a:gd name="T1" fmla="*/ 0 h 136"/>
                <a:gd name="T2" fmla="*/ 115 w 204"/>
                <a:gd name="T3" fmla="*/ 0 h 136"/>
                <a:gd name="T4" fmla="*/ 145 w 204"/>
                <a:gd name="T5" fmla="*/ 92 h 136"/>
                <a:gd name="T6" fmla="*/ 173 w 204"/>
                <a:gd name="T7" fmla="*/ 0 h 136"/>
                <a:gd name="T8" fmla="*/ 204 w 204"/>
                <a:gd name="T9" fmla="*/ 0 h 136"/>
                <a:gd name="T10" fmla="*/ 159 w 204"/>
                <a:gd name="T11" fmla="*/ 136 h 136"/>
                <a:gd name="T12" fmla="*/ 132 w 204"/>
                <a:gd name="T13" fmla="*/ 136 h 136"/>
                <a:gd name="T14" fmla="*/ 102 w 204"/>
                <a:gd name="T15" fmla="*/ 48 h 136"/>
                <a:gd name="T16" fmla="*/ 72 w 204"/>
                <a:gd name="T17" fmla="*/ 136 h 136"/>
                <a:gd name="T18" fmla="*/ 46 w 204"/>
                <a:gd name="T19" fmla="*/ 136 h 136"/>
                <a:gd name="T20" fmla="*/ 0 w 204"/>
                <a:gd name="T21" fmla="*/ 0 h 136"/>
                <a:gd name="T22" fmla="*/ 32 w 204"/>
                <a:gd name="T23" fmla="*/ 0 h 136"/>
                <a:gd name="T24" fmla="*/ 60 w 204"/>
                <a:gd name="T25" fmla="*/ 92 h 136"/>
                <a:gd name="T26" fmla="*/ 90 w 204"/>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4" name="Freeform 7"/>
            <p:cNvSpPr>
              <a:spLocks noEditPoints="1"/>
            </p:cNvSpPr>
            <p:nvPr/>
          </p:nvSpPr>
          <p:spPr bwMode="auto">
            <a:xfrm>
              <a:off x="866728" y="6371356"/>
              <a:ext cx="91910" cy="88718"/>
            </a:xfrm>
            <a:custGeom>
              <a:avLst/>
              <a:gdLst>
                <a:gd name="T0" fmla="*/ 72 w 144"/>
                <a:gd name="T1" fmla="*/ 28 h 139"/>
                <a:gd name="T2" fmla="*/ 58 w 144"/>
                <a:gd name="T3" fmla="*/ 29 h 139"/>
                <a:gd name="T4" fmla="*/ 47 w 144"/>
                <a:gd name="T5" fmla="*/ 35 h 139"/>
                <a:gd name="T6" fmla="*/ 39 w 144"/>
                <a:gd name="T7" fmla="*/ 45 h 139"/>
                <a:gd name="T8" fmla="*/ 33 w 144"/>
                <a:gd name="T9" fmla="*/ 56 h 139"/>
                <a:gd name="T10" fmla="*/ 32 w 144"/>
                <a:gd name="T11" fmla="*/ 69 h 139"/>
                <a:gd name="T12" fmla="*/ 32 w 144"/>
                <a:gd name="T13" fmla="*/ 69 h 139"/>
                <a:gd name="T14" fmla="*/ 33 w 144"/>
                <a:gd name="T15" fmla="*/ 83 h 139"/>
                <a:gd name="T16" fmla="*/ 39 w 144"/>
                <a:gd name="T17" fmla="*/ 95 h 139"/>
                <a:gd name="T18" fmla="*/ 47 w 144"/>
                <a:gd name="T19" fmla="*/ 103 h 139"/>
                <a:gd name="T20" fmla="*/ 58 w 144"/>
                <a:gd name="T21" fmla="*/ 110 h 139"/>
                <a:gd name="T22" fmla="*/ 72 w 144"/>
                <a:gd name="T23" fmla="*/ 112 h 139"/>
                <a:gd name="T24" fmla="*/ 85 w 144"/>
                <a:gd name="T25" fmla="*/ 110 h 139"/>
                <a:gd name="T26" fmla="*/ 96 w 144"/>
                <a:gd name="T27" fmla="*/ 103 h 139"/>
                <a:gd name="T28" fmla="*/ 105 w 144"/>
                <a:gd name="T29" fmla="*/ 95 h 139"/>
                <a:gd name="T30" fmla="*/ 111 w 144"/>
                <a:gd name="T31" fmla="*/ 83 h 139"/>
                <a:gd name="T32" fmla="*/ 112 w 144"/>
                <a:gd name="T33" fmla="*/ 69 h 139"/>
                <a:gd name="T34" fmla="*/ 112 w 144"/>
                <a:gd name="T35" fmla="*/ 69 h 139"/>
                <a:gd name="T36" fmla="*/ 111 w 144"/>
                <a:gd name="T37" fmla="*/ 56 h 139"/>
                <a:gd name="T38" fmla="*/ 105 w 144"/>
                <a:gd name="T39" fmla="*/ 45 h 139"/>
                <a:gd name="T40" fmla="*/ 96 w 144"/>
                <a:gd name="T41" fmla="*/ 35 h 139"/>
                <a:gd name="T42" fmla="*/ 85 w 144"/>
                <a:gd name="T43" fmla="*/ 29 h 139"/>
                <a:gd name="T44" fmla="*/ 72 w 144"/>
                <a:gd name="T45" fmla="*/ 28 h 139"/>
                <a:gd name="T46" fmla="*/ 72 w 144"/>
                <a:gd name="T47" fmla="*/ 0 h 139"/>
                <a:gd name="T48" fmla="*/ 91 w 144"/>
                <a:gd name="T49" fmla="*/ 2 h 139"/>
                <a:gd name="T50" fmla="*/ 108 w 144"/>
                <a:gd name="T51" fmla="*/ 9 h 139"/>
                <a:gd name="T52" fmla="*/ 123 w 144"/>
                <a:gd name="T53" fmla="*/ 20 h 139"/>
                <a:gd name="T54" fmla="*/ 134 w 144"/>
                <a:gd name="T55" fmla="*/ 34 h 139"/>
                <a:gd name="T56" fmla="*/ 141 w 144"/>
                <a:gd name="T57" fmla="*/ 51 h 139"/>
                <a:gd name="T58" fmla="*/ 144 w 144"/>
                <a:gd name="T59" fmla="*/ 69 h 139"/>
                <a:gd name="T60" fmla="*/ 144 w 144"/>
                <a:gd name="T61" fmla="*/ 69 h 139"/>
                <a:gd name="T62" fmla="*/ 141 w 144"/>
                <a:gd name="T63" fmla="*/ 88 h 139"/>
                <a:gd name="T64" fmla="*/ 134 w 144"/>
                <a:gd name="T65" fmla="*/ 105 h 139"/>
                <a:gd name="T66" fmla="*/ 123 w 144"/>
                <a:gd name="T67" fmla="*/ 118 h 139"/>
                <a:gd name="T68" fmla="*/ 108 w 144"/>
                <a:gd name="T69" fmla="*/ 129 h 139"/>
                <a:gd name="T70" fmla="*/ 91 w 144"/>
                <a:gd name="T71" fmla="*/ 136 h 139"/>
                <a:gd name="T72" fmla="*/ 72 w 144"/>
                <a:gd name="T73" fmla="*/ 139 h 139"/>
                <a:gd name="T74" fmla="*/ 52 w 144"/>
                <a:gd name="T75" fmla="*/ 136 h 139"/>
                <a:gd name="T76" fmla="*/ 35 w 144"/>
                <a:gd name="T77" fmla="*/ 129 h 139"/>
                <a:gd name="T78" fmla="*/ 21 w 144"/>
                <a:gd name="T79" fmla="*/ 119 h 139"/>
                <a:gd name="T80" fmla="*/ 10 w 144"/>
                <a:gd name="T81" fmla="*/ 105 h 139"/>
                <a:gd name="T82" fmla="*/ 2 w 144"/>
                <a:gd name="T83" fmla="*/ 89 h 139"/>
                <a:gd name="T84" fmla="*/ 0 w 144"/>
                <a:gd name="T85" fmla="*/ 69 h 139"/>
                <a:gd name="T86" fmla="*/ 0 w 144"/>
                <a:gd name="T87" fmla="*/ 69 h 139"/>
                <a:gd name="T88" fmla="*/ 2 w 144"/>
                <a:gd name="T89" fmla="*/ 51 h 139"/>
                <a:gd name="T90" fmla="*/ 10 w 144"/>
                <a:gd name="T91" fmla="*/ 34 h 139"/>
                <a:gd name="T92" fmla="*/ 21 w 144"/>
                <a:gd name="T93" fmla="*/ 20 h 139"/>
                <a:gd name="T94" fmla="*/ 35 w 144"/>
                <a:gd name="T95" fmla="*/ 9 h 139"/>
                <a:gd name="T96" fmla="*/ 52 w 144"/>
                <a:gd name="T97" fmla="*/ 2 h 139"/>
                <a:gd name="T98" fmla="*/ 72 w 144"/>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39">
                  <a:moveTo>
                    <a:pt x="72" y="28"/>
                  </a:moveTo>
                  <a:lnTo>
                    <a:pt x="58" y="29"/>
                  </a:lnTo>
                  <a:lnTo>
                    <a:pt x="47" y="35"/>
                  </a:lnTo>
                  <a:lnTo>
                    <a:pt x="39" y="45"/>
                  </a:lnTo>
                  <a:lnTo>
                    <a:pt x="33" y="56"/>
                  </a:lnTo>
                  <a:lnTo>
                    <a:pt x="32" y="69"/>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0" y="69"/>
                  </a:lnTo>
                  <a:lnTo>
                    <a:pt x="2" y="51"/>
                  </a:lnTo>
                  <a:lnTo>
                    <a:pt x="10" y="34"/>
                  </a:lnTo>
                  <a:lnTo>
                    <a:pt x="21" y="20"/>
                  </a:lnTo>
                  <a:lnTo>
                    <a:pt x="35" y="9"/>
                  </a:lnTo>
                  <a:lnTo>
                    <a:pt x="52" y="2"/>
                  </a:lnTo>
                  <a:lnTo>
                    <a:pt x="72"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5" name="Freeform 8"/>
            <p:cNvSpPr>
              <a:spLocks noEditPoints="1"/>
            </p:cNvSpPr>
            <p:nvPr/>
          </p:nvSpPr>
          <p:spPr bwMode="auto">
            <a:xfrm>
              <a:off x="973957" y="6372633"/>
              <a:ext cx="74039" cy="85527"/>
            </a:xfrm>
            <a:custGeom>
              <a:avLst/>
              <a:gdLst>
                <a:gd name="T0" fmla="*/ 29 w 116"/>
                <a:gd name="T1" fmla="*/ 27 h 134"/>
                <a:gd name="T2" fmla="*/ 29 w 116"/>
                <a:gd name="T3" fmla="*/ 66 h 134"/>
                <a:gd name="T4" fmla="*/ 59 w 116"/>
                <a:gd name="T5" fmla="*/ 66 h 134"/>
                <a:gd name="T6" fmla="*/ 71 w 116"/>
                <a:gd name="T7" fmla="*/ 64 h 134"/>
                <a:gd name="T8" fmla="*/ 80 w 116"/>
                <a:gd name="T9" fmla="*/ 56 h 134"/>
                <a:gd name="T10" fmla="*/ 82 w 116"/>
                <a:gd name="T11" fmla="*/ 47 h 134"/>
                <a:gd name="T12" fmla="*/ 82 w 116"/>
                <a:gd name="T13" fmla="*/ 47 h 134"/>
                <a:gd name="T14" fmla="*/ 81 w 116"/>
                <a:gd name="T15" fmla="*/ 38 h 134"/>
                <a:gd name="T16" fmla="*/ 76 w 116"/>
                <a:gd name="T17" fmla="*/ 32 h 134"/>
                <a:gd name="T18" fmla="*/ 69 w 116"/>
                <a:gd name="T19" fmla="*/ 28 h 134"/>
                <a:gd name="T20" fmla="*/ 59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2 w 116"/>
                <a:gd name="T39" fmla="*/ 44 h 134"/>
                <a:gd name="T40" fmla="*/ 112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1 w 116"/>
                <a:gd name="T53" fmla="*/ 134 h 134"/>
                <a:gd name="T54" fmla="*/ 53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9" y="66"/>
                  </a:lnTo>
                  <a:lnTo>
                    <a:pt x="71" y="64"/>
                  </a:lnTo>
                  <a:lnTo>
                    <a:pt x="80" y="56"/>
                  </a:lnTo>
                  <a:lnTo>
                    <a:pt x="82" y="47"/>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6" name="Freeform 9"/>
            <p:cNvSpPr>
              <a:spLocks/>
            </p:cNvSpPr>
            <p:nvPr/>
          </p:nvSpPr>
          <p:spPr bwMode="auto">
            <a:xfrm>
              <a:off x="1061399" y="6372633"/>
              <a:ext cx="61273" cy="85527"/>
            </a:xfrm>
            <a:custGeom>
              <a:avLst/>
              <a:gdLst>
                <a:gd name="T0" fmla="*/ 0 w 96"/>
                <a:gd name="T1" fmla="*/ 0 h 134"/>
                <a:gd name="T2" fmla="*/ 29 w 96"/>
                <a:gd name="T3" fmla="*/ 0 h 134"/>
                <a:gd name="T4" fmla="*/ 29 w 96"/>
                <a:gd name="T5" fmla="*/ 108 h 134"/>
                <a:gd name="T6" fmla="*/ 96 w 96"/>
                <a:gd name="T7" fmla="*/ 108 h 134"/>
                <a:gd name="T8" fmla="*/ 96 w 96"/>
                <a:gd name="T9" fmla="*/ 134 h 134"/>
                <a:gd name="T10" fmla="*/ 0 w 96"/>
                <a:gd name="T11" fmla="*/ 134 h 134"/>
                <a:gd name="T12" fmla="*/ 0 w 96"/>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96" h="134">
                  <a:moveTo>
                    <a:pt x="0" y="0"/>
                  </a:moveTo>
                  <a:lnTo>
                    <a:pt x="29" y="0"/>
                  </a:lnTo>
                  <a:lnTo>
                    <a:pt x="29" y="108"/>
                  </a:lnTo>
                  <a:lnTo>
                    <a:pt x="96" y="108"/>
                  </a:lnTo>
                  <a:lnTo>
                    <a:pt x="96"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7" name="Freeform 10"/>
            <p:cNvSpPr>
              <a:spLocks noEditPoints="1"/>
            </p:cNvSpPr>
            <p:nvPr/>
          </p:nvSpPr>
          <p:spPr bwMode="auto">
            <a:xfrm>
              <a:off x="1136076" y="6372633"/>
              <a:ext cx="78507" cy="85527"/>
            </a:xfrm>
            <a:custGeom>
              <a:avLst/>
              <a:gdLst>
                <a:gd name="T0" fmla="*/ 29 w 123"/>
                <a:gd name="T1" fmla="*/ 27 h 134"/>
                <a:gd name="T2" fmla="*/ 29 w 123"/>
                <a:gd name="T3" fmla="*/ 108 h 134"/>
                <a:gd name="T4" fmla="*/ 52 w 123"/>
                <a:gd name="T5" fmla="*/ 108 h 134"/>
                <a:gd name="T6" fmla="*/ 68 w 123"/>
                <a:gd name="T7" fmla="*/ 105 h 134"/>
                <a:gd name="T8" fmla="*/ 82 w 123"/>
                <a:gd name="T9" fmla="*/ 97 h 134"/>
                <a:gd name="T10" fmla="*/ 90 w 123"/>
                <a:gd name="T11" fmla="*/ 84 h 134"/>
                <a:gd name="T12" fmla="*/ 93 w 123"/>
                <a:gd name="T13" fmla="*/ 67 h 134"/>
                <a:gd name="T14" fmla="*/ 93 w 123"/>
                <a:gd name="T15" fmla="*/ 67 h 134"/>
                <a:gd name="T16" fmla="*/ 90 w 123"/>
                <a:gd name="T17" fmla="*/ 51 h 134"/>
                <a:gd name="T18" fmla="*/ 82 w 123"/>
                <a:gd name="T19" fmla="*/ 38 h 134"/>
                <a:gd name="T20" fmla="*/ 68 w 123"/>
                <a:gd name="T21" fmla="*/ 29 h 134"/>
                <a:gd name="T22" fmla="*/ 52 w 123"/>
                <a:gd name="T23" fmla="*/ 27 h 134"/>
                <a:gd name="T24" fmla="*/ 29 w 123"/>
                <a:gd name="T25" fmla="*/ 27 h 134"/>
                <a:gd name="T26" fmla="*/ 0 w 123"/>
                <a:gd name="T27" fmla="*/ 0 h 134"/>
                <a:gd name="T28" fmla="*/ 52 w 123"/>
                <a:gd name="T29" fmla="*/ 0 h 134"/>
                <a:gd name="T30" fmla="*/ 72 w 123"/>
                <a:gd name="T31" fmla="*/ 3 h 134"/>
                <a:gd name="T32" fmla="*/ 89 w 123"/>
                <a:gd name="T33" fmla="*/ 9 h 134"/>
                <a:gd name="T34" fmla="*/ 104 w 123"/>
                <a:gd name="T35" fmla="*/ 20 h 134"/>
                <a:gd name="T36" fmla="*/ 115 w 123"/>
                <a:gd name="T37" fmla="*/ 33 h 134"/>
                <a:gd name="T38" fmla="*/ 121 w 123"/>
                <a:gd name="T39" fmla="*/ 49 h 134"/>
                <a:gd name="T40" fmla="*/ 123 w 123"/>
                <a:gd name="T41" fmla="*/ 67 h 134"/>
                <a:gd name="T42" fmla="*/ 123 w 123"/>
                <a:gd name="T43" fmla="*/ 67 h 134"/>
                <a:gd name="T44" fmla="*/ 121 w 123"/>
                <a:gd name="T45" fmla="*/ 86 h 134"/>
                <a:gd name="T46" fmla="*/ 115 w 123"/>
                <a:gd name="T47" fmla="*/ 101 h 134"/>
                <a:gd name="T48" fmla="*/ 104 w 123"/>
                <a:gd name="T49" fmla="*/ 115 h 134"/>
                <a:gd name="T50" fmla="*/ 89 w 123"/>
                <a:gd name="T51" fmla="*/ 126 h 134"/>
                <a:gd name="T52" fmla="*/ 72 w 123"/>
                <a:gd name="T53" fmla="*/ 132 h 134"/>
                <a:gd name="T54" fmla="*/ 52 w 123"/>
                <a:gd name="T55" fmla="*/ 134 h 134"/>
                <a:gd name="T56" fmla="*/ 0 w 123"/>
                <a:gd name="T57" fmla="*/ 134 h 134"/>
                <a:gd name="T58" fmla="*/ 0 w 123"/>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34">
                  <a:moveTo>
                    <a:pt x="29" y="27"/>
                  </a:moveTo>
                  <a:lnTo>
                    <a:pt x="29" y="108"/>
                  </a:lnTo>
                  <a:lnTo>
                    <a:pt x="52" y="108"/>
                  </a:lnTo>
                  <a:lnTo>
                    <a:pt x="68" y="105"/>
                  </a:lnTo>
                  <a:lnTo>
                    <a:pt x="82" y="97"/>
                  </a:lnTo>
                  <a:lnTo>
                    <a:pt x="90" y="84"/>
                  </a:lnTo>
                  <a:lnTo>
                    <a:pt x="93" y="67"/>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3" y="67"/>
                  </a:lnTo>
                  <a:lnTo>
                    <a:pt x="121" y="86"/>
                  </a:lnTo>
                  <a:lnTo>
                    <a:pt x="115" y="101"/>
                  </a:lnTo>
                  <a:lnTo>
                    <a:pt x="104" y="115"/>
                  </a:lnTo>
                  <a:lnTo>
                    <a:pt x="89" y="126"/>
                  </a:lnTo>
                  <a:lnTo>
                    <a:pt x="72" y="132"/>
                  </a:lnTo>
                  <a:lnTo>
                    <a:pt x="52"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8" name="Freeform 11"/>
            <p:cNvSpPr>
              <a:spLocks/>
            </p:cNvSpPr>
            <p:nvPr/>
          </p:nvSpPr>
          <p:spPr bwMode="auto">
            <a:xfrm>
              <a:off x="1218412" y="6372633"/>
              <a:ext cx="130844" cy="86803"/>
            </a:xfrm>
            <a:custGeom>
              <a:avLst/>
              <a:gdLst>
                <a:gd name="T0" fmla="*/ 91 w 205"/>
                <a:gd name="T1" fmla="*/ 0 h 136"/>
                <a:gd name="T2" fmla="*/ 116 w 205"/>
                <a:gd name="T3" fmla="*/ 0 h 136"/>
                <a:gd name="T4" fmla="*/ 145 w 205"/>
                <a:gd name="T5" fmla="*/ 92 h 136"/>
                <a:gd name="T6" fmla="*/ 174 w 205"/>
                <a:gd name="T7" fmla="*/ 0 h 136"/>
                <a:gd name="T8" fmla="*/ 205 w 205"/>
                <a:gd name="T9" fmla="*/ 0 h 136"/>
                <a:gd name="T10" fmla="*/ 159 w 205"/>
                <a:gd name="T11" fmla="*/ 136 h 136"/>
                <a:gd name="T12" fmla="*/ 133 w 205"/>
                <a:gd name="T13" fmla="*/ 136 h 136"/>
                <a:gd name="T14" fmla="*/ 103 w 205"/>
                <a:gd name="T15" fmla="*/ 48 h 136"/>
                <a:gd name="T16" fmla="*/ 72 w 205"/>
                <a:gd name="T17" fmla="*/ 136 h 136"/>
                <a:gd name="T18" fmla="*/ 47 w 205"/>
                <a:gd name="T19" fmla="*/ 136 h 136"/>
                <a:gd name="T20" fmla="*/ 0 w 205"/>
                <a:gd name="T21" fmla="*/ 0 h 136"/>
                <a:gd name="T22" fmla="*/ 32 w 205"/>
                <a:gd name="T23" fmla="*/ 0 h 136"/>
                <a:gd name="T24" fmla="*/ 60 w 205"/>
                <a:gd name="T25" fmla="*/ 92 h 136"/>
                <a:gd name="T26" fmla="*/ 91 w 205"/>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19" name="Rectangle 12"/>
            <p:cNvSpPr>
              <a:spLocks noChangeArrowheads="1"/>
            </p:cNvSpPr>
            <p:nvPr/>
          </p:nvSpPr>
          <p:spPr bwMode="auto">
            <a:xfrm>
              <a:off x="1362660" y="6372633"/>
              <a:ext cx="18510" cy="85527"/>
            </a:xfrm>
            <a:prstGeom prst="rect">
              <a:avLst/>
            </a:prstGeom>
            <a:grpFill/>
            <a:ln w="0">
              <a:noFill/>
              <a:prstDash val="solid"/>
              <a:miter lim="800000"/>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0" name="Freeform 13"/>
            <p:cNvSpPr>
              <a:spLocks noEditPoints="1"/>
            </p:cNvSpPr>
            <p:nvPr/>
          </p:nvSpPr>
          <p:spPr bwMode="auto">
            <a:xfrm>
              <a:off x="1401594" y="6372633"/>
              <a:ext cx="79145" cy="85527"/>
            </a:xfrm>
            <a:custGeom>
              <a:avLst/>
              <a:gdLst>
                <a:gd name="T0" fmla="*/ 30 w 124"/>
                <a:gd name="T1" fmla="*/ 27 h 134"/>
                <a:gd name="T2" fmla="*/ 30 w 124"/>
                <a:gd name="T3" fmla="*/ 108 h 134"/>
                <a:gd name="T4" fmla="*/ 52 w 124"/>
                <a:gd name="T5" fmla="*/ 108 h 134"/>
                <a:gd name="T6" fmla="*/ 70 w 124"/>
                <a:gd name="T7" fmla="*/ 105 h 134"/>
                <a:gd name="T8" fmla="*/ 82 w 124"/>
                <a:gd name="T9" fmla="*/ 97 h 134"/>
                <a:gd name="T10" fmla="*/ 90 w 124"/>
                <a:gd name="T11" fmla="*/ 84 h 134"/>
                <a:gd name="T12" fmla="*/ 94 w 124"/>
                <a:gd name="T13" fmla="*/ 67 h 134"/>
                <a:gd name="T14" fmla="*/ 94 w 124"/>
                <a:gd name="T15" fmla="*/ 67 h 134"/>
                <a:gd name="T16" fmla="*/ 90 w 124"/>
                <a:gd name="T17" fmla="*/ 51 h 134"/>
                <a:gd name="T18" fmla="*/ 82 w 124"/>
                <a:gd name="T19" fmla="*/ 38 h 134"/>
                <a:gd name="T20" fmla="*/ 70 w 124"/>
                <a:gd name="T21" fmla="*/ 29 h 134"/>
                <a:gd name="T22" fmla="*/ 52 w 124"/>
                <a:gd name="T23" fmla="*/ 27 h 134"/>
                <a:gd name="T24" fmla="*/ 30 w 124"/>
                <a:gd name="T25" fmla="*/ 27 h 134"/>
                <a:gd name="T26" fmla="*/ 0 w 124"/>
                <a:gd name="T27" fmla="*/ 0 h 134"/>
                <a:gd name="T28" fmla="*/ 52 w 124"/>
                <a:gd name="T29" fmla="*/ 0 h 134"/>
                <a:gd name="T30" fmla="*/ 73 w 124"/>
                <a:gd name="T31" fmla="*/ 3 h 134"/>
                <a:gd name="T32" fmla="*/ 90 w 124"/>
                <a:gd name="T33" fmla="*/ 9 h 134"/>
                <a:gd name="T34" fmla="*/ 105 w 124"/>
                <a:gd name="T35" fmla="*/ 20 h 134"/>
                <a:gd name="T36" fmla="*/ 115 w 124"/>
                <a:gd name="T37" fmla="*/ 33 h 134"/>
                <a:gd name="T38" fmla="*/ 122 w 124"/>
                <a:gd name="T39" fmla="*/ 49 h 134"/>
                <a:gd name="T40" fmla="*/ 124 w 124"/>
                <a:gd name="T41" fmla="*/ 67 h 134"/>
                <a:gd name="T42" fmla="*/ 124 w 124"/>
                <a:gd name="T43" fmla="*/ 67 h 134"/>
                <a:gd name="T44" fmla="*/ 122 w 124"/>
                <a:gd name="T45" fmla="*/ 86 h 134"/>
                <a:gd name="T46" fmla="*/ 115 w 124"/>
                <a:gd name="T47" fmla="*/ 101 h 134"/>
                <a:gd name="T48" fmla="*/ 105 w 124"/>
                <a:gd name="T49" fmla="*/ 115 h 134"/>
                <a:gd name="T50" fmla="*/ 90 w 124"/>
                <a:gd name="T51" fmla="*/ 126 h 134"/>
                <a:gd name="T52" fmla="*/ 73 w 124"/>
                <a:gd name="T53" fmla="*/ 132 h 134"/>
                <a:gd name="T54" fmla="*/ 52 w 124"/>
                <a:gd name="T55" fmla="*/ 134 h 134"/>
                <a:gd name="T56" fmla="*/ 0 w 124"/>
                <a:gd name="T57" fmla="*/ 134 h 134"/>
                <a:gd name="T58" fmla="*/ 0 w 124"/>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34">
                  <a:moveTo>
                    <a:pt x="30" y="27"/>
                  </a:moveTo>
                  <a:lnTo>
                    <a:pt x="30" y="108"/>
                  </a:lnTo>
                  <a:lnTo>
                    <a:pt x="52" y="108"/>
                  </a:lnTo>
                  <a:lnTo>
                    <a:pt x="70" y="105"/>
                  </a:lnTo>
                  <a:lnTo>
                    <a:pt x="82" y="97"/>
                  </a:lnTo>
                  <a:lnTo>
                    <a:pt x="90" y="84"/>
                  </a:lnTo>
                  <a:lnTo>
                    <a:pt x="94" y="67"/>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4" y="67"/>
                  </a:lnTo>
                  <a:lnTo>
                    <a:pt x="122" y="86"/>
                  </a:lnTo>
                  <a:lnTo>
                    <a:pt x="115" y="101"/>
                  </a:lnTo>
                  <a:lnTo>
                    <a:pt x="105" y="115"/>
                  </a:lnTo>
                  <a:lnTo>
                    <a:pt x="90" y="126"/>
                  </a:lnTo>
                  <a:lnTo>
                    <a:pt x="73" y="132"/>
                  </a:lnTo>
                  <a:lnTo>
                    <a:pt x="52"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1" name="Freeform 14"/>
            <p:cNvSpPr>
              <a:spLocks/>
            </p:cNvSpPr>
            <p:nvPr/>
          </p:nvSpPr>
          <p:spPr bwMode="auto">
            <a:xfrm>
              <a:off x="1496696" y="6372633"/>
              <a:ext cx="65103" cy="85527"/>
            </a:xfrm>
            <a:custGeom>
              <a:avLst/>
              <a:gdLst>
                <a:gd name="T0" fmla="*/ 0 w 102"/>
                <a:gd name="T1" fmla="*/ 0 h 134"/>
                <a:gd name="T2" fmla="*/ 101 w 102"/>
                <a:gd name="T3" fmla="*/ 0 h 134"/>
                <a:gd name="T4" fmla="*/ 101 w 102"/>
                <a:gd name="T5" fmla="*/ 27 h 134"/>
                <a:gd name="T6" fmla="*/ 29 w 102"/>
                <a:gd name="T7" fmla="*/ 27 h 134"/>
                <a:gd name="T8" fmla="*/ 29 w 102"/>
                <a:gd name="T9" fmla="*/ 54 h 134"/>
                <a:gd name="T10" fmla="*/ 93 w 102"/>
                <a:gd name="T11" fmla="*/ 54 h 134"/>
                <a:gd name="T12" fmla="*/ 93 w 102"/>
                <a:gd name="T13" fmla="*/ 81 h 134"/>
                <a:gd name="T14" fmla="*/ 29 w 102"/>
                <a:gd name="T15" fmla="*/ 81 h 134"/>
                <a:gd name="T16" fmla="*/ 29 w 102"/>
                <a:gd name="T17" fmla="*/ 109 h 134"/>
                <a:gd name="T18" fmla="*/ 102 w 102"/>
                <a:gd name="T19" fmla="*/ 109 h 134"/>
                <a:gd name="T20" fmla="*/ 102 w 102"/>
                <a:gd name="T21" fmla="*/ 134 h 134"/>
                <a:gd name="T22" fmla="*/ 0 w 102"/>
                <a:gd name="T23" fmla="*/ 134 h 134"/>
                <a:gd name="T24" fmla="*/ 0 w 102"/>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2" name="Freeform 15"/>
            <p:cNvSpPr>
              <a:spLocks noEditPoints="1"/>
            </p:cNvSpPr>
            <p:nvPr/>
          </p:nvSpPr>
          <p:spPr bwMode="auto">
            <a:xfrm>
              <a:off x="1613498" y="6372633"/>
              <a:ext cx="74039" cy="85527"/>
            </a:xfrm>
            <a:custGeom>
              <a:avLst/>
              <a:gdLst>
                <a:gd name="T0" fmla="*/ 29 w 116"/>
                <a:gd name="T1" fmla="*/ 27 h 134"/>
                <a:gd name="T2" fmla="*/ 29 w 116"/>
                <a:gd name="T3" fmla="*/ 66 h 134"/>
                <a:gd name="T4" fmla="*/ 58 w 116"/>
                <a:gd name="T5" fmla="*/ 66 h 134"/>
                <a:gd name="T6" fmla="*/ 71 w 116"/>
                <a:gd name="T7" fmla="*/ 64 h 134"/>
                <a:gd name="T8" fmla="*/ 79 w 116"/>
                <a:gd name="T9" fmla="*/ 56 h 134"/>
                <a:gd name="T10" fmla="*/ 82 w 116"/>
                <a:gd name="T11" fmla="*/ 47 h 134"/>
                <a:gd name="T12" fmla="*/ 82 w 116"/>
                <a:gd name="T13" fmla="*/ 47 h 134"/>
                <a:gd name="T14" fmla="*/ 80 w 116"/>
                <a:gd name="T15" fmla="*/ 38 h 134"/>
                <a:gd name="T16" fmla="*/ 75 w 116"/>
                <a:gd name="T17" fmla="*/ 32 h 134"/>
                <a:gd name="T18" fmla="*/ 68 w 116"/>
                <a:gd name="T19" fmla="*/ 28 h 134"/>
                <a:gd name="T20" fmla="*/ 58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1 w 116"/>
                <a:gd name="T39" fmla="*/ 44 h 134"/>
                <a:gd name="T40" fmla="*/ 111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0 w 116"/>
                <a:gd name="T53" fmla="*/ 134 h 134"/>
                <a:gd name="T54" fmla="*/ 52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8" y="66"/>
                  </a:lnTo>
                  <a:lnTo>
                    <a:pt x="71" y="64"/>
                  </a:lnTo>
                  <a:lnTo>
                    <a:pt x="79" y="56"/>
                  </a:lnTo>
                  <a:lnTo>
                    <a:pt x="82" y="47"/>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3" name="Freeform 16"/>
            <p:cNvSpPr>
              <a:spLocks/>
            </p:cNvSpPr>
            <p:nvPr/>
          </p:nvSpPr>
          <p:spPr bwMode="auto">
            <a:xfrm>
              <a:off x="1700302" y="6372633"/>
              <a:ext cx="65741" cy="85527"/>
            </a:xfrm>
            <a:custGeom>
              <a:avLst/>
              <a:gdLst>
                <a:gd name="T0" fmla="*/ 0 w 103"/>
                <a:gd name="T1" fmla="*/ 0 h 134"/>
                <a:gd name="T2" fmla="*/ 102 w 103"/>
                <a:gd name="T3" fmla="*/ 0 h 134"/>
                <a:gd name="T4" fmla="*/ 102 w 103"/>
                <a:gd name="T5" fmla="*/ 27 h 134"/>
                <a:gd name="T6" fmla="*/ 30 w 103"/>
                <a:gd name="T7" fmla="*/ 27 h 134"/>
                <a:gd name="T8" fmla="*/ 30 w 103"/>
                <a:gd name="T9" fmla="*/ 54 h 134"/>
                <a:gd name="T10" fmla="*/ 93 w 103"/>
                <a:gd name="T11" fmla="*/ 54 h 134"/>
                <a:gd name="T12" fmla="*/ 93 w 103"/>
                <a:gd name="T13" fmla="*/ 81 h 134"/>
                <a:gd name="T14" fmla="*/ 30 w 103"/>
                <a:gd name="T15" fmla="*/ 81 h 134"/>
                <a:gd name="T16" fmla="*/ 30 w 103"/>
                <a:gd name="T17" fmla="*/ 109 h 134"/>
                <a:gd name="T18" fmla="*/ 103 w 103"/>
                <a:gd name="T19" fmla="*/ 109 h 134"/>
                <a:gd name="T20" fmla="*/ 103 w 103"/>
                <a:gd name="T21" fmla="*/ 134 h 134"/>
                <a:gd name="T22" fmla="*/ 0 w 103"/>
                <a:gd name="T23" fmla="*/ 134 h 134"/>
                <a:gd name="T24" fmla="*/ 0 w 10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4" name="Freeform 17"/>
            <p:cNvSpPr>
              <a:spLocks noEditPoints="1"/>
            </p:cNvSpPr>
            <p:nvPr/>
          </p:nvSpPr>
          <p:spPr bwMode="auto">
            <a:xfrm>
              <a:off x="1773702" y="6371994"/>
              <a:ext cx="91272" cy="86165"/>
            </a:xfrm>
            <a:custGeom>
              <a:avLst/>
              <a:gdLst>
                <a:gd name="T0" fmla="*/ 71 w 143"/>
                <a:gd name="T1" fmla="*/ 35 h 135"/>
                <a:gd name="T2" fmla="*/ 54 w 143"/>
                <a:gd name="T3" fmla="*/ 79 h 135"/>
                <a:gd name="T4" fmla="*/ 89 w 143"/>
                <a:gd name="T5" fmla="*/ 79 h 135"/>
                <a:gd name="T6" fmla="*/ 71 w 143"/>
                <a:gd name="T7" fmla="*/ 35 h 135"/>
                <a:gd name="T8" fmla="*/ 57 w 143"/>
                <a:gd name="T9" fmla="*/ 0 h 135"/>
                <a:gd name="T10" fmla="*/ 86 w 143"/>
                <a:gd name="T11" fmla="*/ 0 h 135"/>
                <a:gd name="T12" fmla="*/ 143 w 143"/>
                <a:gd name="T13" fmla="*/ 135 h 135"/>
                <a:gd name="T14" fmla="*/ 112 w 143"/>
                <a:gd name="T15" fmla="*/ 135 h 135"/>
                <a:gd name="T16" fmla="*/ 100 w 143"/>
                <a:gd name="T17" fmla="*/ 106 h 135"/>
                <a:gd name="T18" fmla="*/ 43 w 143"/>
                <a:gd name="T19" fmla="*/ 106 h 135"/>
                <a:gd name="T20" fmla="*/ 31 w 143"/>
                <a:gd name="T21" fmla="*/ 135 h 135"/>
                <a:gd name="T22" fmla="*/ 0 w 143"/>
                <a:gd name="T23" fmla="*/ 135 h 135"/>
                <a:gd name="T24" fmla="*/ 57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5" name="Freeform 18"/>
            <p:cNvSpPr>
              <a:spLocks/>
            </p:cNvSpPr>
            <p:nvPr/>
          </p:nvSpPr>
          <p:spPr bwMode="auto">
            <a:xfrm>
              <a:off x="1868165" y="6371356"/>
              <a:ext cx="78507" cy="88718"/>
            </a:xfrm>
            <a:custGeom>
              <a:avLst/>
              <a:gdLst>
                <a:gd name="T0" fmla="*/ 69 w 123"/>
                <a:gd name="T1" fmla="*/ 0 h 139"/>
                <a:gd name="T2" fmla="*/ 86 w 123"/>
                <a:gd name="T3" fmla="*/ 1 h 139"/>
                <a:gd name="T4" fmla="*/ 101 w 123"/>
                <a:gd name="T5" fmla="*/ 6 h 139"/>
                <a:gd name="T6" fmla="*/ 112 w 123"/>
                <a:gd name="T7" fmla="*/ 12 h 139"/>
                <a:gd name="T8" fmla="*/ 122 w 123"/>
                <a:gd name="T9" fmla="*/ 20 h 139"/>
                <a:gd name="T10" fmla="*/ 103 w 123"/>
                <a:gd name="T11" fmla="*/ 42 h 139"/>
                <a:gd name="T12" fmla="*/ 92 w 123"/>
                <a:gd name="T13" fmla="*/ 34 h 139"/>
                <a:gd name="T14" fmla="*/ 82 w 123"/>
                <a:gd name="T15" fmla="*/ 29 h 139"/>
                <a:gd name="T16" fmla="*/ 69 w 123"/>
                <a:gd name="T17" fmla="*/ 28 h 139"/>
                <a:gd name="T18" fmla="*/ 53 w 123"/>
                <a:gd name="T19" fmla="*/ 30 h 139"/>
                <a:gd name="T20" fmla="*/ 41 w 123"/>
                <a:gd name="T21" fmla="*/ 40 h 139"/>
                <a:gd name="T22" fmla="*/ 33 w 123"/>
                <a:gd name="T23" fmla="*/ 53 h 139"/>
                <a:gd name="T24" fmla="*/ 30 w 123"/>
                <a:gd name="T25" fmla="*/ 69 h 139"/>
                <a:gd name="T26" fmla="*/ 30 w 123"/>
                <a:gd name="T27" fmla="*/ 69 h 139"/>
                <a:gd name="T28" fmla="*/ 31 w 123"/>
                <a:gd name="T29" fmla="*/ 83 h 139"/>
                <a:gd name="T30" fmla="*/ 38 w 123"/>
                <a:gd name="T31" fmla="*/ 95 h 139"/>
                <a:gd name="T32" fmla="*/ 45 w 123"/>
                <a:gd name="T33" fmla="*/ 103 h 139"/>
                <a:gd name="T34" fmla="*/ 56 w 123"/>
                <a:gd name="T35" fmla="*/ 110 h 139"/>
                <a:gd name="T36" fmla="*/ 69 w 123"/>
                <a:gd name="T37" fmla="*/ 112 h 139"/>
                <a:gd name="T38" fmla="*/ 83 w 123"/>
                <a:gd name="T39" fmla="*/ 110 h 139"/>
                <a:gd name="T40" fmla="*/ 94 w 123"/>
                <a:gd name="T41" fmla="*/ 105 h 139"/>
                <a:gd name="T42" fmla="*/ 105 w 123"/>
                <a:gd name="T43" fmla="*/ 96 h 139"/>
                <a:gd name="T44" fmla="*/ 123 w 123"/>
                <a:gd name="T45" fmla="*/ 114 h 139"/>
                <a:gd name="T46" fmla="*/ 112 w 123"/>
                <a:gd name="T47" fmla="*/ 125 h 139"/>
                <a:gd name="T48" fmla="*/ 100 w 123"/>
                <a:gd name="T49" fmla="*/ 133 h 139"/>
                <a:gd name="T50" fmla="*/ 86 w 123"/>
                <a:gd name="T51" fmla="*/ 138 h 139"/>
                <a:gd name="T52" fmla="*/ 68 w 123"/>
                <a:gd name="T53" fmla="*/ 139 h 139"/>
                <a:gd name="T54" fmla="*/ 50 w 123"/>
                <a:gd name="T55" fmla="*/ 136 h 139"/>
                <a:gd name="T56" fmla="*/ 33 w 123"/>
                <a:gd name="T57" fmla="*/ 130 h 139"/>
                <a:gd name="T58" fmla="*/ 19 w 123"/>
                <a:gd name="T59" fmla="*/ 119 h 139"/>
                <a:gd name="T60" fmla="*/ 8 w 123"/>
                <a:gd name="T61" fmla="*/ 105 h 139"/>
                <a:gd name="T62" fmla="*/ 1 w 123"/>
                <a:gd name="T63" fmla="*/ 89 h 139"/>
                <a:gd name="T64" fmla="*/ 0 w 123"/>
                <a:gd name="T65" fmla="*/ 69 h 139"/>
                <a:gd name="T66" fmla="*/ 0 w 123"/>
                <a:gd name="T67" fmla="*/ 69 h 139"/>
                <a:gd name="T68" fmla="*/ 1 w 123"/>
                <a:gd name="T69" fmla="*/ 51 h 139"/>
                <a:gd name="T70" fmla="*/ 8 w 123"/>
                <a:gd name="T71" fmla="*/ 34 h 139"/>
                <a:gd name="T72" fmla="*/ 19 w 123"/>
                <a:gd name="T73" fmla="*/ 20 h 139"/>
                <a:gd name="T74" fmla="*/ 33 w 123"/>
                <a:gd name="T75" fmla="*/ 9 h 139"/>
                <a:gd name="T76" fmla="*/ 50 w 123"/>
                <a:gd name="T77" fmla="*/ 2 h 139"/>
                <a:gd name="T78" fmla="*/ 69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0" y="69"/>
                  </a:lnTo>
                  <a:lnTo>
                    <a:pt x="1" y="51"/>
                  </a:lnTo>
                  <a:lnTo>
                    <a:pt x="8" y="34"/>
                  </a:lnTo>
                  <a:lnTo>
                    <a:pt x="19" y="20"/>
                  </a:lnTo>
                  <a:lnTo>
                    <a:pt x="33" y="9"/>
                  </a:lnTo>
                  <a:lnTo>
                    <a:pt x="50" y="2"/>
                  </a:lnTo>
                  <a:lnTo>
                    <a:pt x="69"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6" name="Freeform 19"/>
            <p:cNvSpPr>
              <a:spLocks/>
            </p:cNvSpPr>
            <p:nvPr/>
          </p:nvSpPr>
          <p:spPr bwMode="auto">
            <a:xfrm>
              <a:off x="1960713" y="6372633"/>
              <a:ext cx="72124" cy="85527"/>
            </a:xfrm>
            <a:custGeom>
              <a:avLst/>
              <a:gdLst>
                <a:gd name="T0" fmla="*/ 0 w 113"/>
                <a:gd name="T1" fmla="*/ 0 h 134"/>
                <a:gd name="T2" fmla="*/ 29 w 113"/>
                <a:gd name="T3" fmla="*/ 0 h 134"/>
                <a:gd name="T4" fmla="*/ 29 w 113"/>
                <a:gd name="T5" fmla="*/ 54 h 134"/>
                <a:gd name="T6" fmla="*/ 84 w 113"/>
                <a:gd name="T7" fmla="*/ 54 h 134"/>
                <a:gd name="T8" fmla="*/ 84 w 113"/>
                <a:gd name="T9" fmla="*/ 0 h 134"/>
                <a:gd name="T10" fmla="*/ 113 w 113"/>
                <a:gd name="T11" fmla="*/ 0 h 134"/>
                <a:gd name="T12" fmla="*/ 113 w 113"/>
                <a:gd name="T13" fmla="*/ 134 h 134"/>
                <a:gd name="T14" fmla="*/ 84 w 113"/>
                <a:gd name="T15" fmla="*/ 134 h 134"/>
                <a:gd name="T16" fmla="*/ 84 w 113"/>
                <a:gd name="T17" fmla="*/ 81 h 134"/>
                <a:gd name="T18" fmla="*/ 29 w 113"/>
                <a:gd name="T19" fmla="*/ 81 h 134"/>
                <a:gd name="T20" fmla="*/ 29 w 113"/>
                <a:gd name="T21" fmla="*/ 134 h 134"/>
                <a:gd name="T22" fmla="*/ 0 w 113"/>
                <a:gd name="T23" fmla="*/ 134 h 134"/>
                <a:gd name="T24" fmla="*/ 0 w 11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7" name="Rectangle 20"/>
            <p:cNvSpPr>
              <a:spLocks noChangeArrowheads="1"/>
            </p:cNvSpPr>
            <p:nvPr/>
          </p:nvSpPr>
          <p:spPr bwMode="auto">
            <a:xfrm>
              <a:off x="2050070" y="6439011"/>
              <a:ext cx="19786" cy="19148"/>
            </a:xfrm>
            <a:prstGeom prst="rect">
              <a:avLst/>
            </a:prstGeom>
            <a:grpFill/>
            <a:ln w="0">
              <a:noFill/>
              <a:prstDash val="solid"/>
              <a:miter lim="800000"/>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8" name="Freeform 21"/>
            <p:cNvSpPr>
              <a:spLocks/>
            </p:cNvSpPr>
            <p:nvPr/>
          </p:nvSpPr>
          <p:spPr bwMode="auto">
            <a:xfrm>
              <a:off x="2121556" y="6372633"/>
              <a:ext cx="72762" cy="85527"/>
            </a:xfrm>
            <a:custGeom>
              <a:avLst/>
              <a:gdLst>
                <a:gd name="T0" fmla="*/ 0 w 114"/>
                <a:gd name="T1" fmla="*/ 0 h 134"/>
                <a:gd name="T2" fmla="*/ 31 w 114"/>
                <a:gd name="T3" fmla="*/ 0 h 134"/>
                <a:gd name="T4" fmla="*/ 31 w 114"/>
                <a:gd name="T5" fmla="*/ 54 h 134"/>
                <a:gd name="T6" fmla="*/ 85 w 114"/>
                <a:gd name="T7" fmla="*/ 54 h 134"/>
                <a:gd name="T8" fmla="*/ 85 w 114"/>
                <a:gd name="T9" fmla="*/ 0 h 134"/>
                <a:gd name="T10" fmla="*/ 114 w 114"/>
                <a:gd name="T11" fmla="*/ 0 h 134"/>
                <a:gd name="T12" fmla="*/ 114 w 114"/>
                <a:gd name="T13" fmla="*/ 134 h 134"/>
                <a:gd name="T14" fmla="*/ 85 w 114"/>
                <a:gd name="T15" fmla="*/ 134 h 134"/>
                <a:gd name="T16" fmla="*/ 85 w 114"/>
                <a:gd name="T17" fmla="*/ 81 h 134"/>
                <a:gd name="T18" fmla="*/ 31 w 114"/>
                <a:gd name="T19" fmla="*/ 81 h 134"/>
                <a:gd name="T20" fmla="*/ 31 w 114"/>
                <a:gd name="T21" fmla="*/ 134 h 134"/>
                <a:gd name="T22" fmla="*/ 0 w 114"/>
                <a:gd name="T23" fmla="*/ 134 h 134"/>
                <a:gd name="T24" fmla="*/ 0 w 114"/>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29" name="Freeform 22"/>
            <p:cNvSpPr>
              <a:spLocks/>
            </p:cNvSpPr>
            <p:nvPr/>
          </p:nvSpPr>
          <p:spPr bwMode="auto">
            <a:xfrm>
              <a:off x="2212828" y="6372633"/>
              <a:ext cx="74677" cy="87441"/>
            </a:xfrm>
            <a:custGeom>
              <a:avLst/>
              <a:gdLst>
                <a:gd name="T0" fmla="*/ 0 w 117"/>
                <a:gd name="T1" fmla="*/ 0 h 137"/>
                <a:gd name="T2" fmla="*/ 30 w 117"/>
                <a:gd name="T3" fmla="*/ 0 h 137"/>
                <a:gd name="T4" fmla="*/ 30 w 117"/>
                <a:gd name="T5" fmla="*/ 76 h 137"/>
                <a:gd name="T6" fmla="*/ 32 w 117"/>
                <a:gd name="T7" fmla="*/ 90 h 137"/>
                <a:gd name="T8" fmla="*/ 37 w 117"/>
                <a:gd name="T9" fmla="*/ 101 h 137"/>
                <a:gd name="T10" fmla="*/ 47 w 117"/>
                <a:gd name="T11" fmla="*/ 108 h 137"/>
                <a:gd name="T12" fmla="*/ 59 w 117"/>
                <a:gd name="T13" fmla="*/ 110 h 137"/>
                <a:gd name="T14" fmla="*/ 71 w 117"/>
                <a:gd name="T15" fmla="*/ 108 h 137"/>
                <a:gd name="T16" fmla="*/ 80 w 117"/>
                <a:gd name="T17" fmla="*/ 101 h 137"/>
                <a:gd name="T18" fmla="*/ 86 w 117"/>
                <a:gd name="T19" fmla="*/ 92 h 137"/>
                <a:gd name="T20" fmla="*/ 87 w 117"/>
                <a:gd name="T21" fmla="*/ 77 h 137"/>
                <a:gd name="T22" fmla="*/ 87 w 117"/>
                <a:gd name="T23" fmla="*/ 0 h 137"/>
                <a:gd name="T24" fmla="*/ 117 w 117"/>
                <a:gd name="T25" fmla="*/ 0 h 137"/>
                <a:gd name="T26" fmla="*/ 117 w 117"/>
                <a:gd name="T27" fmla="*/ 76 h 137"/>
                <a:gd name="T28" fmla="*/ 115 w 117"/>
                <a:gd name="T29" fmla="*/ 95 h 137"/>
                <a:gd name="T30" fmla="*/ 110 w 117"/>
                <a:gd name="T31" fmla="*/ 110 h 137"/>
                <a:gd name="T32" fmla="*/ 101 w 117"/>
                <a:gd name="T33" fmla="*/ 122 h 137"/>
                <a:gd name="T34" fmla="*/ 89 w 117"/>
                <a:gd name="T35" fmla="*/ 131 h 137"/>
                <a:gd name="T36" fmla="*/ 75 w 117"/>
                <a:gd name="T37" fmla="*/ 136 h 137"/>
                <a:gd name="T38" fmla="*/ 58 w 117"/>
                <a:gd name="T39" fmla="*/ 137 h 137"/>
                <a:gd name="T40" fmla="*/ 42 w 117"/>
                <a:gd name="T41" fmla="*/ 136 h 137"/>
                <a:gd name="T42" fmla="*/ 27 w 117"/>
                <a:gd name="T43" fmla="*/ 131 h 137"/>
                <a:gd name="T44" fmla="*/ 15 w 117"/>
                <a:gd name="T45" fmla="*/ 122 h 137"/>
                <a:gd name="T46" fmla="*/ 6 w 117"/>
                <a:gd name="T47" fmla="*/ 110 h 137"/>
                <a:gd name="T48" fmla="*/ 1 w 117"/>
                <a:gd name="T49" fmla="*/ 95 h 137"/>
                <a:gd name="T50" fmla="*/ 0 w 117"/>
                <a:gd name="T51" fmla="*/ 77 h 137"/>
                <a:gd name="T52" fmla="*/ 0 w 117"/>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0" name="Freeform 23"/>
            <p:cNvSpPr>
              <a:spLocks/>
            </p:cNvSpPr>
            <p:nvPr/>
          </p:nvSpPr>
          <p:spPr bwMode="auto">
            <a:xfrm>
              <a:off x="2305376" y="6372633"/>
              <a:ext cx="86166" cy="85527"/>
            </a:xfrm>
            <a:custGeom>
              <a:avLst/>
              <a:gdLst>
                <a:gd name="T0" fmla="*/ 0 w 135"/>
                <a:gd name="T1" fmla="*/ 0 h 134"/>
                <a:gd name="T2" fmla="*/ 32 w 135"/>
                <a:gd name="T3" fmla="*/ 0 h 134"/>
                <a:gd name="T4" fmla="*/ 68 w 135"/>
                <a:gd name="T5" fmla="*/ 57 h 134"/>
                <a:gd name="T6" fmla="*/ 103 w 135"/>
                <a:gd name="T7" fmla="*/ 0 h 134"/>
                <a:gd name="T8" fmla="*/ 135 w 135"/>
                <a:gd name="T9" fmla="*/ 0 h 134"/>
                <a:gd name="T10" fmla="*/ 135 w 135"/>
                <a:gd name="T11" fmla="*/ 134 h 134"/>
                <a:gd name="T12" fmla="*/ 105 w 135"/>
                <a:gd name="T13" fmla="*/ 134 h 134"/>
                <a:gd name="T14" fmla="*/ 105 w 135"/>
                <a:gd name="T15" fmla="*/ 47 h 134"/>
                <a:gd name="T16" fmla="*/ 68 w 135"/>
                <a:gd name="T17" fmla="*/ 104 h 134"/>
                <a:gd name="T18" fmla="*/ 66 w 135"/>
                <a:gd name="T19" fmla="*/ 104 h 134"/>
                <a:gd name="T20" fmla="*/ 30 w 135"/>
                <a:gd name="T21" fmla="*/ 48 h 134"/>
                <a:gd name="T22" fmla="*/ 30 w 135"/>
                <a:gd name="T23" fmla="*/ 134 h 134"/>
                <a:gd name="T24" fmla="*/ 0 w 135"/>
                <a:gd name="T25" fmla="*/ 134 h 134"/>
                <a:gd name="T26" fmla="*/ 0 w 135"/>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1" name="Freeform 24"/>
            <p:cNvSpPr>
              <a:spLocks noEditPoints="1"/>
            </p:cNvSpPr>
            <p:nvPr/>
          </p:nvSpPr>
          <p:spPr bwMode="auto">
            <a:xfrm>
              <a:off x="2403031" y="6371994"/>
              <a:ext cx="91272" cy="86165"/>
            </a:xfrm>
            <a:custGeom>
              <a:avLst/>
              <a:gdLst>
                <a:gd name="T0" fmla="*/ 72 w 143"/>
                <a:gd name="T1" fmla="*/ 35 h 135"/>
                <a:gd name="T2" fmla="*/ 54 w 143"/>
                <a:gd name="T3" fmla="*/ 79 h 135"/>
                <a:gd name="T4" fmla="*/ 89 w 143"/>
                <a:gd name="T5" fmla="*/ 79 h 135"/>
                <a:gd name="T6" fmla="*/ 72 w 143"/>
                <a:gd name="T7" fmla="*/ 35 h 135"/>
                <a:gd name="T8" fmla="*/ 58 w 143"/>
                <a:gd name="T9" fmla="*/ 0 h 135"/>
                <a:gd name="T10" fmla="*/ 85 w 143"/>
                <a:gd name="T11" fmla="*/ 0 h 135"/>
                <a:gd name="T12" fmla="*/ 143 w 143"/>
                <a:gd name="T13" fmla="*/ 135 h 135"/>
                <a:gd name="T14" fmla="*/ 112 w 143"/>
                <a:gd name="T15" fmla="*/ 135 h 135"/>
                <a:gd name="T16" fmla="*/ 100 w 143"/>
                <a:gd name="T17" fmla="*/ 106 h 135"/>
                <a:gd name="T18" fmla="*/ 43 w 143"/>
                <a:gd name="T19" fmla="*/ 106 h 135"/>
                <a:gd name="T20" fmla="*/ 30 w 143"/>
                <a:gd name="T21" fmla="*/ 135 h 135"/>
                <a:gd name="T22" fmla="*/ 0 w 143"/>
                <a:gd name="T23" fmla="*/ 135 h 135"/>
                <a:gd name="T24" fmla="*/ 58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2" name="Freeform 25"/>
            <p:cNvSpPr>
              <a:spLocks/>
            </p:cNvSpPr>
            <p:nvPr/>
          </p:nvSpPr>
          <p:spPr bwMode="auto">
            <a:xfrm>
              <a:off x="2506430" y="6372633"/>
              <a:ext cx="76592" cy="85527"/>
            </a:xfrm>
            <a:custGeom>
              <a:avLst/>
              <a:gdLst>
                <a:gd name="T0" fmla="*/ 0 w 120"/>
                <a:gd name="T1" fmla="*/ 0 h 134"/>
                <a:gd name="T2" fmla="*/ 27 w 120"/>
                <a:gd name="T3" fmla="*/ 0 h 134"/>
                <a:gd name="T4" fmla="*/ 90 w 120"/>
                <a:gd name="T5" fmla="*/ 83 h 134"/>
                <a:gd name="T6" fmla="*/ 90 w 120"/>
                <a:gd name="T7" fmla="*/ 0 h 134"/>
                <a:gd name="T8" fmla="*/ 120 w 120"/>
                <a:gd name="T9" fmla="*/ 0 h 134"/>
                <a:gd name="T10" fmla="*/ 120 w 120"/>
                <a:gd name="T11" fmla="*/ 134 h 134"/>
                <a:gd name="T12" fmla="*/ 94 w 120"/>
                <a:gd name="T13" fmla="*/ 134 h 134"/>
                <a:gd name="T14" fmla="*/ 29 w 120"/>
                <a:gd name="T15" fmla="*/ 49 h 134"/>
                <a:gd name="T16" fmla="*/ 29 w 120"/>
                <a:gd name="T17" fmla="*/ 134 h 134"/>
                <a:gd name="T18" fmla="*/ 0 w 120"/>
                <a:gd name="T19" fmla="*/ 134 h 134"/>
                <a:gd name="T20" fmla="*/ 0 w 120"/>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3" name="Freeform 26"/>
            <p:cNvSpPr>
              <a:spLocks/>
            </p:cNvSpPr>
            <p:nvPr/>
          </p:nvSpPr>
          <p:spPr bwMode="auto">
            <a:xfrm>
              <a:off x="2630891" y="6372633"/>
              <a:ext cx="72124" cy="85527"/>
            </a:xfrm>
            <a:custGeom>
              <a:avLst/>
              <a:gdLst>
                <a:gd name="T0" fmla="*/ 0 w 113"/>
                <a:gd name="T1" fmla="*/ 0 h 134"/>
                <a:gd name="T2" fmla="*/ 113 w 113"/>
                <a:gd name="T3" fmla="*/ 0 h 134"/>
                <a:gd name="T4" fmla="*/ 113 w 113"/>
                <a:gd name="T5" fmla="*/ 27 h 134"/>
                <a:gd name="T6" fmla="*/ 71 w 113"/>
                <a:gd name="T7" fmla="*/ 27 h 134"/>
                <a:gd name="T8" fmla="*/ 71 w 113"/>
                <a:gd name="T9" fmla="*/ 134 h 134"/>
                <a:gd name="T10" fmla="*/ 42 w 113"/>
                <a:gd name="T11" fmla="*/ 134 h 134"/>
                <a:gd name="T12" fmla="*/ 42 w 113"/>
                <a:gd name="T13" fmla="*/ 27 h 134"/>
                <a:gd name="T14" fmla="*/ 0 w 113"/>
                <a:gd name="T15" fmla="*/ 27 h 134"/>
                <a:gd name="T16" fmla="*/ 0 w 113"/>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4" name="Freeform 27"/>
            <p:cNvSpPr>
              <a:spLocks noEditPoints="1"/>
            </p:cNvSpPr>
            <p:nvPr/>
          </p:nvSpPr>
          <p:spPr bwMode="auto">
            <a:xfrm>
              <a:off x="2708121" y="6371356"/>
              <a:ext cx="91272" cy="88718"/>
            </a:xfrm>
            <a:custGeom>
              <a:avLst/>
              <a:gdLst>
                <a:gd name="T0" fmla="*/ 71 w 143"/>
                <a:gd name="T1" fmla="*/ 28 h 139"/>
                <a:gd name="T2" fmla="*/ 59 w 143"/>
                <a:gd name="T3" fmla="*/ 29 h 139"/>
                <a:gd name="T4" fmla="*/ 47 w 143"/>
                <a:gd name="T5" fmla="*/ 35 h 139"/>
                <a:gd name="T6" fmla="*/ 38 w 143"/>
                <a:gd name="T7" fmla="*/ 45 h 139"/>
                <a:gd name="T8" fmla="*/ 33 w 143"/>
                <a:gd name="T9" fmla="*/ 56 h 139"/>
                <a:gd name="T10" fmla="*/ 31 w 143"/>
                <a:gd name="T11" fmla="*/ 69 h 139"/>
                <a:gd name="T12" fmla="*/ 31 w 143"/>
                <a:gd name="T13" fmla="*/ 69 h 139"/>
                <a:gd name="T14" fmla="*/ 33 w 143"/>
                <a:gd name="T15" fmla="*/ 83 h 139"/>
                <a:gd name="T16" fmla="*/ 39 w 143"/>
                <a:gd name="T17" fmla="*/ 95 h 139"/>
                <a:gd name="T18" fmla="*/ 48 w 143"/>
                <a:gd name="T19" fmla="*/ 103 h 139"/>
                <a:gd name="T20" fmla="*/ 59 w 143"/>
                <a:gd name="T21" fmla="*/ 110 h 139"/>
                <a:gd name="T22" fmla="*/ 72 w 143"/>
                <a:gd name="T23" fmla="*/ 112 h 139"/>
                <a:gd name="T24" fmla="*/ 86 w 143"/>
                <a:gd name="T25" fmla="*/ 110 h 139"/>
                <a:gd name="T26" fmla="*/ 97 w 143"/>
                <a:gd name="T27" fmla="*/ 103 h 139"/>
                <a:gd name="T28" fmla="*/ 105 w 143"/>
                <a:gd name="T29" fmla="*/ 95 h 139"/>
                <a:gd name="T30" fmla="*/ 110 w 143"/>
                <a:gd name="T31" fmla="*/ 83 h 139"/>
                <a:gd name="T32" fmla="*/ 112 w 143"/>
                <a:gd name="T33" fmla="*/ 69 h 139"/>
                <a:gd name="T34" fmla="*/ 112 w 143"/>
                <a:gd name="T35" fmla="*/ 69 h 139"/>
                <a:gd name="T36" fmla="*/ 110 w 143"/>
                <a:gd name="T37" fmla="*/ 56 h 139"/>
                <a:gd name="T38" fmla="*/ 105 w 143"/>
                <a:gd name="T39" fmla="*/ 45 h 139"/>
                <a:gd name="T40" fmla="*/ 97 w 143"/>
                <a:gd name="T41" fmla="*/ 35 h 139"/>
                <a:gd name="T42" fmla="*/ 84 w 143"/>
                <a:gd name="T43" fmla="*/ 29 h 139"/>
                <a:gd name="T44" fmla="*/ 71 w 143"/>
                <a:gd name="T45" fmla="*/ 28 h 139"/>
                <a:gd name="T46" fmla="*/ 72 w 143"/>
                <a:gd name="T47" fmla="*/ 0 h 139"/>
                <a:gd name="T48" fmla="*/ 92 w 143"/>
                <a:gd name="T49" fmla="*/ 2 h 139"/>
                <a:gd name="T50" fmla="*/ 109 w 143"/>
                <a:gd name="T51" fmla="*/ 9 h 139"/>
                <a:gd name="T52" fmla="*/ 123 w 143"/>
                <a:gd name="T53" fmla="*/ 20 h 139"/>
                <a:gd name="T54" fmla="*/ 134 w 143"/>
                <a:gd name="T55" fmla="*/ 34 h 139"/>
                <a:gd name="T56" fmla="*/ 140 w 143"/>
                <a:gd name="T57" fmla="*/ 51 h 139"/>
                <a:gd name="T58" fmla="*/ 143 w 143"/>
                <a:gd name="T59" fmla="*/ 69 h 139"/>
                <a:gd name="T60" fmla="*/ 143 w 143"/>
                <a:gd name="T61" fmla="*/ 69 h 139"/>
                <a:gd name="T62" fmla="*/ 140 w 143"/>
                <a:gd name="T63" fmla="*/ 88 h 139"/>
                <a:gd name="T64" fmla="*/ 134 w 143"/>
                <a:gd name="T65" fmla="*/ 105 h 139"/>
                <a:gd name="T66" fmla="*/ 123 w 143"/>
                <a:gd name="T67" fmla="*/ 118 h 139"/>
                <a:gd name="T68" fmla="*/ 109 w 143"/>
                <a:gd name="T69" fmla="*/ 129 h 139"/>
                <a:gd name="T70" fmla="*/ 92 w 143"/>
                <a:gd name="T71" fmla="*/ 136 h 139"/>
                <a:gd name="T72" fmla="*/ 71 w 143"/>
                <a:gd name="T73" fmla="*/ 139 h 139"/>
                <a:gd name="T74" fmla="*/ 51 w 143"/>
                <a:gd name="T75" fmla="*/ 136 h 139"/>
                <a:gd name="T76" fmla="*/ 34 w 143"/>
                <a:gd name="T77" fmla="*/ 129 h 139"/>
                <a:gd name="T78" fmla="*/ 21 w 143"/>
                <a:gd name="T79" fmla="*/ 119 h 139"/>
                <a:gd name="T80" fmla="*/ 10 w 143"/>
                <a:gd name="T81" fmla="*/ 105 h 139"/>
                <a:gd name="T82" fmla="*/ 3 w 143"/>
                <a:gd name="T83" fmla="*/ 89 h 139"/>
                <a:gd name="T84" fmla="*/ 0 w 143"/>
                <a:gd name="T85" fmla="*/ 69 h 139"/>
                <a:gd name="T86" fmla="*/ 0 w 143"/>
                <a:gd name="T87" fmla="*/ 69 h 139"/>
                <a:gd name="T88" fmla="*/ 3 w 143"/>
                <a:gd name="T89" fmla="*/ 51 h 139"/>
                <a:gd name="T90" fmla="*/ 10 w 143"/>
                <a:gd name="T91" fmla="*/ 34 h 139"/>
                <a:gd name="T92" fmla="*/ 21 w 143"/>
                <a:gd name="T93" fmla="*/ 20 h 139"/>
                <a:gd name="T94" fmla="*/ 34 w 143"/>
                <a:gd name="T95" fmla="*/ 9 h 139"/>
                <a:gd name="T96" fmla="*/ 53 w 143"/>
                <a:gd name="T97" fmla="*/ 2 h 139"/>
                <a:gd name="T98" fmla="*/ 72 w 143"/>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139">
                  <a:moveTo>
                    <a:pt x="71" y="28"/>
                  </a:moveTo>
                  <a:lnTo>
                    <a:pt x="59" y="29"/>
                  </a:lnTo>
                  <a:lnTo>
                    <a:pt x="47" y="35"/>
                  </a:lnTo>
                  <a:lnTo>
                    <a:pt x="38" y="45"/>
                  </a:lnTo>
                  <a:lnTo>
                    <a:pt x="33" y="56"/>
                  </a:lnTo>
                  <a:lnTo>
                    <a:pt x="31" y="69"/>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0" y="69"/>
                  </a:lnTo>
                  <a:lnTo>
                    <a:pt x="3" y="51"/>
                  </a:lnTo>
                  <a:lnTo>
                    <a:pt x="10" y="34"/>
                  </a:lnTo>
                  <a:lnTo>
                    <a:pt x="21" y="20"/>
                  </a:lnTo>
                  <a:lnTo>
                    <a:pt x="34" y="9"/>
                  </a:lnTo>
                  <a:lnTo>
                    <a:pt x="53" y="2"/>
                  </a:lnTo>
                  <a:lnTo>
                    <a:pt x="72"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5" name="Freeform 28"/>
            <p:cNvSpPr>
              <a:spLocks/>
            </p:cNvSpPr>
            <p:nvPr/>
          </p:nvSpPr>
          <p:spPr bwMode="auto">
            <a:xfrm>
              <a:off x="2813434" y="6372633"/>
              <a:ext cx="75315" cy="87441"/>
            </a:xfrm>
            <a:custGeom>
              <a:avLst/>
              <a:gdLst>
                <a:gd name="T0" fmla="*/ 0 w 118"/>
                <a:gd name="T1" fmla="*/ 0 h 137"/>
                <a:gd name="T2" fmla="*/ 30 w 118"/>
                <a:gd name="T3" fmla="*/ 0 h 137"/>
                <a:gd name="T4" fmla="*/ 30 w 118"/>
                <a:gd name="T5" fmla="*/ 76 h 137"/>
                <a:gd name="T6" fmla="*/ 32 w 118"/>
                <a:gd name="T7" fmla="*/ 90 h 137"/>
                <a:gd name="T8" fmla="*/ 38 w 118"/>
                <a:gd name="T9" fmla="*/ 101 h 137"/>
                <a:gd name="T10" fmla="*/ 47 w 118"/>
                <a:gd name="T11" fmla="*/ 108 h 137"/>
                <a:gd name="T12" fmla="*/ 58 w 118"/>
                <a:gd name="T13" fmla="*/ 110 h 137"/>
                <a:gd name="T14" fmla="*/ 71 w 118"/>
                <a:gd name="T15" fmla="*/ 108 h 137"/>
                <a:gd name="T16" fmla="*/ 80 w 118"/>
                <a:gd name="T17" fmla="*/ 101 h 137"/>
                <a:gd name="T18" fmla="*/ 86 w 118"/>
                <a:gd name="T19" fmla="*/ 92 h 137"/>
                <a:gd name="T20" fmla="*/ 88 w 118"/>
                <a:gd name="T21" fmla="*/ 77 h 137"/>
                <a:gd name="T22" fmla="*/ 88 w 118"/>
                <a:gd name="T23" fmla="*/ 0 h 137"/>
                <a:gd name="T24" fmla="*/ 118 w 118"/>
                <a:gd name="T25" fmla="*/ 0 h 137"/>
                <a:gd name="T26" fmla="*/ 118 w 118"/>
                <a:gd name="T27" fmla="*/ 76 h 137"/>
                <a:gd name="T28" fmla="*/ 116 w 118"/>
                <a:gd name="T29" fmla="*/ 95 h 137"/>
                <a:gd name="T30" fmla="*/ 111 w 118"/>
                <a:gd name="T31" fmla="*/ 110 h 137"/>
                <a:gd name="T32" fmla="*/ 101 w 118"/>
                <a:gd name="T33" fmla="*/ 122 h 137"/>
                <a:gd name="T34" fmla="*/ 90 w 118"/>
                <a:gd name="T35" fmla="*/ 131 h 137"/>
                <a:gd name="T36" fmla="*/ 75 w 118"/>
                <a:gd name="T37" fmla="*/ 136 h 137"/>
                <a:gd name="T38" fmla="*/ 58 w 118"/>
                <a:gd name="T39" fmla="*/ 137 h 137"/>
                <a:gd name="T40" fmla="*/ 41 w 118"/>
                <a:gd name="T41" fmla="*/ 136 h 137"/>
                <a:gd name="T42" fmla="*/ 28 w 118"/>
                <a:gd name="T43" fmla="*/ 131 h 137"/>
                <a:gd name="T44" fmla="*/ 16 w 118"/>
                <a:gd name="T45" fmla="*/ 122 h 137"/>
                <a:gd name="T46" fmla="*/ 7 w 118"/>
                <a:gd name="T47" fmla="*/ 110 h 137"/>
                <a:gd name="T48" fmla="*/ 2 w 118"/>
                <a:gd name="T49" fmla="*/ 95 h 137"/>
                <a:gd name="T50" fmla="*/ 0 w 118"/>
                <a:gd name="T51" fmla="*/ 77 h 137"/>
                <a:gd name="T52" fmla="*/ 0 w 118"/>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6" name="Freeform 29"/>
            <p:cNvSpPr>
              <a:spLocks/>
            </p:cNvSpPr>
            <p:nvPr/>
          </p:nvSpPr>
          <p:spPr bwMode="auto">
            <a:xfrm>
              <a:off x="2902791" y="6371356"/>
              <a:ext cx="78507" cy="88718"/>
            </a:xfrm>
            <a:custGeom>
              <a:avLst/>
              <a:gdLst>
                <a:gd name="T0" fmla="*/ 70 w 123"/>
                <a:gd name="T1" fmla="*/ 0 h 139"/>
                <a:gd name="T2" fmla="*/ 87 w 123"/>
                <a:gd name="T3" fmla="*/ 1 h 139"/>
                <a:gd name="T4" fmla="*/ 101 w 123"/>
                <a:gd name="T5" fmla="*/ 6 h 139"/>
                <a:gd name="T6" fmla="*/ 114 w 123"/>
                <a:gd name="T7" fmla="*/ 12 h 139"/>
                <a:gd name="T8" fmla="*/ 123 w 123"/>
                <a:gd name="T9" fmla="*/ 20 h 139"/>
                <a:gd name="T10" fmla="*/ 104 w 123"/>
                <a:gd name="T11" fmla="*/ 42 h 139"/>
                <a:gd name="T12" fmla="*/ 94 w 123"/>
                <a:gd name="T13" fmla="*/ 34 h 139"/>
                <a:gd name="T14" fmla="*/ 82 w 123"/>
                <a:gd name="T15" fmla="*/ 29 h 139"/>
                <a:gd name="T16" fmla="*/ 70 w 123"/>
                <a:gd name="T17" fmla="*/ 28 h 139"/>
                <a:gd name="T18" fmla="*/ 54 w 123"/>
                <a:gd name="T19" fmla="*/ 30 h 139"/>
                <a:gd name="T20" fmla="*/ 42 w 123"/>
                <a:gd name="T21" fmla="*/ 40 h 139"/>
                <a:gd name="T22" fmla="*/ 34 w 123"/>
                <a:gd name="T23" fmla="*/ 53 h 139"/>
                <a:gd name="T24" fmla="*/ 31 w 123"/>
                <a:gd name="T25" fmla="*/ 69 h 139"/>
                <a:gd name="T26" fmla="*/ 31 w 123"/>
                <a:gd name="T27" fmla="*/ 69 h 139"/>
                <a:gd name="T28" fmla="*/ 33 w 123"/>
                <a:gd name="T29" fmla="*/ 83 h 139"/>
                <a:gd name="T30" fmla="*/ 38 w 123"/>
                <a:gd name="T31" fmla="*/ 95 h 139"/>
                <a:gd name="T32" fmla="*/ 47 w 123"/>
                <a:gd name="T33" fmla="*/ 103 h 139"/>
                <a:gd name="T34" fmla="*/ 57 w 123"/>
                <a:gd name="T35" fmla="*/ 110 h 139"/>
                <a:gd name="T36" fmla="*/ 70 w 123"/>
                <a:gd name="T37" fmla="*/ 112 h 139"/>
                <a:gd name="T38" fmla="*/ 83 w 123"/>
                <a:gd name="T39" fmla="*/ 110 h 139"/>
                <a:gd name="T40" fmla="*/ 95 w 123"/>
                <a:gd name="T41" fmla="*/ 105 h 139"/>
                <a:gd name="T42" fmla="*/ 105 w 123"/>
                <a:gd name="T43" fmla="*/ 96 h 139"/>
                <a:gd name="T44" fmla="*/ 123 w 123"/>
                <a:gd name="T45" fmla="*/ 114 h 139"/>
                <a:gd name="T46" fmla="*/ 114 w 123"/>
                <a:gd name="T47" fmla="*/ 125 h 139"/>
                <a:gd name="T48" fmla="*/ 101 w 123"/>
                <a:gd name="T49" fmla="*/ 133 h 139"/>
                <a:gd name="T50" fmla="*/ 87 w 123"/>
                <a:gd name="T51" fmla="*/ 138 h 139"/>
                <a:gd name="T52" fmla="*/ 68 w 123"/>
                <a:gd name="T53" fmla="*/ 139 h 139"/>
                <a:gd name="T54" fmla="*/ 50 w 123"/>
                <a:gd name="T55" fmla="*/ 136 h 139"/>
                <a:gd name="T56" fmla="*/ 33 w 123"/>
                <a:gd name="T57" fmla="*/ 130 h 139"/>
                <a:gd name="T58" fmla="*/ 20 w 123"/>
                <a:gd name="T59" fmla="*/ 119 h 139"/>
                <a:gd name="T60" fmla="*/ 9 w 123"/>
                <a:gd name="T61" fmla="*/ 105 h 139"/>
                <a:gd name="T62" fmla="*/ 3 w 123"/>
                <a:gd name="T63" fmla="*/ 89 h 139"/>
                <a:gd name="T64" fmla="*/ 0 w 123"/>
                <a:gd name="T65" fmla="*/ 69 h 139"/>
                <a:gd name="T66" fmla="*/ 0 w 123"/>
                <a:gd name="T67" fmla="*/ 69 h 139"/>
                <a:gd name="T68" fmla="*/ 3 w 123"/>
                <a:gd name="T69" fmla="*/ 51 h 139"/>
                <a:gd name="T70" fmla="*/ 9 w 123"/>
                <a:gd name="T71" fmla="*/ 34 h 139"/>
                <a:gd name="T72" fmla="*/ 20 w 123"/>
                <a:gd name="T73" fmla="*/ 20 h 139"/>
                <a:gd name="T74" fmla="*/ 33 w 123"/>
                <a:gd name="T75" fmla="*/ 9 h 139"/>
                <a:gd name="T76" fmla="*/ 50 w 123"/>
                <a:gd name="T77" fmla="*/ 2 h 139"/>
                <a:gd name="T78" fmla="*/ 70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0" y="69"/>
                  </a:lnTo>
                  <a:lnTo>
                    <a:pt x="3" y="51"/>
                  </a:lnTo>
                  <a:lnTo>
                    <a:pt x="9" y="34"/>
                  </a:lnTo>
                  <a:lnTo>
                    <a:pt x="20" y="20"/>
                  </a:lnTo>
                  <a:lnTo>
                    <a:pt x="33" y="9"/>
                  </a:lnTo>
                  <a:lnTo>
                    <a:pt x="50" y="2"/>
                  </a:lnTo>
                  <a:lnTo>
                    <a:pt x="7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7" name="Freeform 30"/>
            <p:cNvSpPr>
              <a:spLocks/>
            </p:cNvSpPr>
            <p:nvPr/>
          </p:nvSpPr>
          <p:spPr bwMode="auto">
            <a:xfrm>
              <a:off x="2995340" y="6372633"/>
              <a:ext cx="73401" cy="85527"/>
            </a:xfrm>
            <a:custGeom>
              <a:avLst/>
              <a:gdLst>
                <a:gd name="T0" fmla="*/ 0 w 115"/>
                <a:gd name="T1" fmla="*/ 0 h 134"/>
                <a:gd name="T2" fmla="*/ 31 w 115"/>
                <a:gd name="T3" fmla="*/ 0 h 134"/>
                <a:gd name="T4" fmla="*/ 31 w 115"/>
                <a:gd name="T5" fmla="*/ 54 h 134"/>
                <a:gd name="T6" fmla="*/ 85 w 115"/>
                <a:gd name="T7" fmla="*/ 54 h 134"/>
                <a:gd name="T8" fmla="*/ 85 w 115"/>
                <a:gd name="T9" fmla="*/ 0 h 134"/>
                <a:gd name="T10" fmla="*/ 115 w 115"/>
                <a:gd name="T11" fmla="*/ 0 h 134"/>
                <a:gd name="T12" fmla="*/ 115 w 115"/>
                <a:gd name="T13" fmla="*/ 134 h 134"/>
                <a:gd name="T14" fmla="*/ 85 w 115"/>
                <a:gd name="T15" fmla="*/ 134 h 134"/>
                <a:gd name="T16" fmla="*/ 85 w 115"/>
                <a:gd name="T17" fmla="*/ 81 h 134"/>
                <a:gd name="T18" fmla="*/ 31 w 115"/>
                <a:gd name="T19" fmla="*/ 81 h 134"/>
                <a:gd name="T20" fmla="*/ 31 w 115"/>
                <a:gd name="T21" fmla="*/ 134 h 134"/>
                <a:gd name="T22" fmla="*/ 0 w 115"/>
                <a:gd name="T23" fmla="*/ 134 h 134"/>
                <a:gd name="T24" fmla="*/ 0 w 115"/>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38" name="Rectangle 31"/>
            <p:cNvSpPr>
              <a:spLocks noChangeArrowheads="1"/>
            </p:cNvSpPr>
            <p:nvPr/>
          </p:nvSpPr>
          <p:spPr bwMode="auto">
            <a:xfrm>
              <a:off x="3085335" y="6439011"/>
              <a:ext cx="19148" cy="19148"/>
            </a:xfrm>
            <a:prstGeom prst="rect">
              <a:avLst/>
            </a:prstGeom>
            <a:grpFill/>
            <a:ln w="0">
              <a:noFill/>
              <a:prstDash val="solid"/>
              <a:miter lim="800000"/>
              <a:headEnd/>
              <a:tailEnd/>
            </a:ln>
          </p:spPr>
          <p:txBody>
            <a:bodyPr/>
            <a:lstStyle/>
            <a:p>
              <a:pPr fontAlgn="base">
                <a:spcBef>
                  <a:spcPct val="0"/>
                </a:spcBef>
                <a:spcAft>
                  <a:spcPct val="0"/>
                </a:spcAft>
                <a:defRPr/>
              </a:pPr>
              <a:endParaRPr lang="en-GB">
                <a:solidFill>
                  <a:srgbClr val="000000"/>
                </a:solidFill>
                <a:cs typeface="Arial" pitchFamily="34" charset="0"/>
              </a:endParaRPr>
            </a:p>
          </p:txBody>
        </p:sp>
      </p:grpSp>
      <p:grpSp>
        <p:nvGrpSpPr>
          <p:cNvPr id="39" name="Group 73"/>
          <p:cNvGrpSpPr>
            <a:grpSpLocks/>
          </p:cNvGrpSpPr>
          <p:nvPr userDrawn="1"/>
        </p:nvGrpSpPr>
        <p:grpSpPr bwMode="auto">
          <a:xfrm>
            <a:off x="0" y="0"/>
            <a:ext cx="365125" cy="6858000"/>
            <a:chOff x="0" y="0"/>
            <a:chExt cx="365499" cy="6858000"/>
          </a:xfrm>
        </p:grpSpPr>
        <p:sp>
          <p:nvSpPr>
            <p:cNvPr id="40" name="Rectangle 39"/>
            <p:cNvSpPr/>
            <p:nvPr userDrawn="1"/>
          </p:nvSpPr>
          <p:spPr>
            <a:xfrm>
              <a:off x="0" y="0"/>
              <a:ext cx="3654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41" name="Freeform 68"/>
            <p:cNvSpPr>
              <a:spLocks/>
            </p:cNvSpPr>
            <p:nvPr userDrawn="1"/>
          </p:nvSpPr>
          <p:spPr bwMode="auto">
            <a:xfrm>
              <a:off x="0" y="5353050"/>
              <a:ext cx="286043" cy="1041400"/>
            </a:xfrm>
            <a:custGeom>
              <a:avLst/>
              <a:gdLst>
                <a:gd name="T0" fmla="*/ 44210 w 285550"/>
                <a:gd name="T1" fmla="*/ 352680 h 1041430"/>
                <a:gd name="T2" fmla="*/ 82375 w 285550"/>
                <a:gd name="T3" fmla="*/ 389066 h 1041430"/>
                <a:gd name="T4" fmla="*/ 116721 w 285550"/>
                <a:gd name="T5" fmla="*/ 428436 h 1041430"/>
                <a:gd name="T6" fmla="*/ 143439 w 285550"/>
                <a:gd name="T7" fmla="*/ 469561 h 1041430"/>
                <a:gd name="T8" fmla="*/ 165702 w 285550"/>
                <a:gd name="T9" fmla="*/ 513112 h 1041430"/>
                <a:gd name="T10" fmla="*/ 182875 w 285550"/>
                <a:gd name="T11" fmla="*/ 559050 h 1041430"/>
                <a:gd name="T12" fmla="*/ 192417 w 285550"/>
                <a:gd name="T13" fmla="*/ 604989 h 1041430"/>
                <a:gd name="T14" fmla="*/ 197505 w 285550"/>
                <a:gd name="T15" fmla="*/ 653279 h 1041430"/>
                <a:gd name="T16" fmla="*/ 197505 w 285550"/>
                <a:gd name="T17" fmla="*/ 701009 h 1041430"/>
                <a:gd name="T18" fmla="*/ 191144 w 285550"/>
                <a:gd name="T19" fmla="*/ 749299 h 1041430"/>
                <a:gd name="T20" fmla="*/ 179062 w 285550"/>
                <a:gd name="T21" fmla="*/ 797626 h 1041430"/>
                <a:gd name="T22" fmla="*/ 160613 w 285550"/>
                <a:gd name="T23" fmla="*/ 845953 h 1041430"/>
                <a:gd name="T24" fmla="*/ 137077 w 285550"/>
                <a:gd name="T25" fmla="*/ 892452 h 1041430"/>
                <a:gd name="T26" fmla="*/ 110362 w 285550"/>
                <a:gd name="T27" fmla="*/ 931823 h 1041430"/>
                <a:gd name="T28" fmla="*/ 77285 w 285550"/>
                <a:gd name="T29" fmla="*/ 971791 h 1041430"/>
                <a:gd name="T30" fmla="*/ 35941 w 285550"/>
                <a:gd name="T31" fmla="*/ 1010564 h 1041430"/>
                <a:gd name="T32" fmla="*/ 0 w 285550"/>
                <a:gd name="T33" fmla="*/ 1040320 h 1041430"/>
                <a:gd name="T34" fmla="*/ 0 w 285550"/>
                <a:gd name="T35" fmla="*/ 758805 h 1041430"/>
                <a:gd name="T36" fmla="*/ 11131 w 285550"/>
                <a:gd name="T37" fmla="*/ 739186 h 1041430"/>
                <a:gd name="T38" fmla="*/ 32122 w 285550"/>
                <a:gd name="T39" fmla="*/ 690859 h 1041430"/>
                <a:gd name="T40" fmla="*/ 49300 w 285550"/>
                <a:gd name="T41" fmla="*/ 638986 h 1041430"/>
                <a:gd name="T42" fmla="*/ 60111 w 285550"/>
                <a:gd name="T43" fmla="*/ 586479 h 1041430"/>
                <a:gd name="T44" fmla="*/ 65201 w 285550"/>
                <a:gd name="T45" fmla="*/ 531621 h 1041430"/>
                <a:gd name="T46" fmla="*/ 65201 w 285550"/>
                <a:gd name="T47" fmla="*/ 474338 h 1041430"/>
                <a:gd name="T48" fmla="*/ 57568 w 285550"/>
                <a:gd name="T49" fmla="*/ 414703 h 1041430"/>
                <a:gd name="T50" fmla="*/ 0 w 285550"/>
                <a:gd name="T51" fmla="*/ 0 h 1041430"/>
                <a:gd name="T52" fmla="*/ 26398 w 285550"/>
                <a:gd name="T53" fmla="*/ 20424 h 1041430"/>
                <a:gd name="T54" fmla="*/ 83012 w 285550"/>
                <a:gd name="T55" fmla="*/ 71088 h 1041430"/>
                <a:gd name="T56" fmla="*/ 133262 w 285550"/>
                <a:gd name="T57" fmla="*/ 123504 h 1041430"/>
                <a:gd name="T58" fmla="*/ 178428 w 285550"/>
                <a:gd name="T59" fmla="*/ 178940 h 1041430"/>
                <a:gd name="T60" fmla="*/ 216590 w 285550"/>
                <a:gd name="T61" fmla="*/ 236128 h 1041430"/>
                <a:gd name="T62" fmla="*/ 248393 w 285550"/>
                <a:gd name="T63" fmla="*/ 295702 h 1041430"/>
                <a:gd name="T64" fmla="*/ 272565 w 285550"/>
                <a:gd name="T65" fmla="*/ 356507 h 1041430"/>
                <a:gd name="T66" fmla="*/ 291012 w 285550"/>
                <a:gd name="T67" fmla="*/ 419063 h 1041430"/>
                <a:gd name="T68" fmla="*/ 300554 w 285550"/>
                <a:gd name="T69" fmla="*/ 484602 h 1041430"/>
                <a:gd name="T70" fmla="*/ 304371 w 285550"/>
                <a:gd name="T71" fmla="*/ 550737 h 1041430"/>
                <a:gd name="T72" fmla="*/ 303097 w 285550"/>
                <a:gd name="T73" fmla="*/ 599015 h 1041430"/>
                <a:gd name="T74" fmla="*/ 297374 w 285550"/>
                <a:gd name="T75" fmla="*/ 647256 h 1041430"/>
                <a:gd name="T76" fmla="*/ 288466 w 285550"/>
                <a:gd name="T77" fmla="*/ 693148 h 1041430"/>
                <a:gd name="T78" fmla="*/ 276382 w 285550"/>
                <a:gd name="T79" fmla="*/ 736654 h 1041430"/>
                <a:gd name="T80" fmla="*/ 259207 w 285550"/>
                <a:gd name="T81" fmla="*/ 777774 h 1041430"/>
                <a:gd name="T82" fmla="*/ 239490 w 285550"/>
                <a:gd name="T83" fmla="*/ 815875 h 1041430"/>
                <a:gd name="T84" fmla="*/ 215318 w 285550"/>
                <a:gd name="T85" fmla="*/ 851030 h 1041430"/>
                <a:gd name="T86" fmla="*/ 186693 w 285550"/>
                <a:gd name="T87" fmla="*/ 884427 h 1041430"/>
                <a:gd name="T88" fmla="*/ 195599 w 285550"/>
                <a:gd name="T89" fmla="*/ 871907 h 1041430"/>
                <a:gd name="T90" fmla="*/ 201322 w 285550"/>
                <a:gd name="T91" fmla="*/ 860574 h 1041430"/>
                <a:gd name="T92" fmla="*/ 222315 w 285550"/>
                <a:gd name="T93" fmla="*/ 798614 h 1041430"/>
                <a:gd name="T94" fmla="*/ 234401 w 285550"/>
                <a:gd name="T95" fmla="*/ 740233 h 1041430"/>
                <a:gd name="T96" fmla="*/ 242032 w 285550"/>
                <a:gd name="T97" fmla="*/ 683008 h 1041430"/>
                <a:gd name="T98" fmla="*/ 242032 w 285550"/>
                <a:gd name="T99" fmla="*/ 628802 h 1041430"/>
                <a:gd name="T100" fmla="*/ 236943 w 285550"/>
                <a:gd name="T101" fmla="*/ 576349 h 1041430"/>
                <a:gd name="T102" fmla="*/ 226130 w 285550"/>
                <a:gd name="T103" fmla="*/ 525722 h 1041430"/>
                <a:gd name="T104" fmla="*/ 208958 w 285550"/>
                <a:gd name="T105" fmla="*/ 477444 h 1041430"/>
                <a:gd name="T106" fmla="*/ 187967 w 285550"/>
                <a:gd name="T107" fmla="*/ 431589 h 1041430"/>
                <a:gd name="T108" fmla="*/ 161250 w 285550"/>
                <a:gd name="T109" fmla="*/ 387487 h 1041430"/>
                <a:gd name="T110" fmla="*/ 130718 w 285550"/>
                <a:gd name="T111" fmla="*/ 344577 h 1041430"/>
                <a:gd name="T112" fmla="*/ 95097 w 285550"/>
                <a:gd name="T113" fmla="*/ 304649 h 1041430"/>
                <a:gd name="T114" fmla="*/ 56296 w 285550"/>
                <a:gd name="T115" fmla="*/ 267108 h 1041430"/>
                <a:gd name="T116" fmla="*/ 13038 w 285550"/>
                <a:gd name="T117" fmla="*/ 230163 h 1041430"/>
                <a:gd name="T118" fmla="*/ 0 w 285550"/>
                <a:gd name="T119" fmla="*/ 22021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grpSp>
      <p:grpSp>
        <p:nvGrpSpPr>
          <p:cNvPr id="42" name="Group 4"/>
          <p:cNvGrpSpPr>
            <a:grpSpLocks noChangeAspect="1"/>
          </p:cNvGrpSpPr>
          <p:nvPr userDrawn="1"/>
        </p:nvGrpSpPr>
        <p:grpSpPr bwMode="auto">
          <a:xfrm>
            <a:off x="7115548" y="199059"/>
            <a:ext cx="1871695" cy="906058"/>
            <a:chOff x="1293" y="1395"/>
            <a:chExt cx="3173" cy="1536"/>
          </a:xfrm>
          <a:solidFill>
            <a:schemeClr val="bg1"/>
          </a:solidFill>
        </p:grpSpPr>
        <p:sp>
          <p:nvSpPr>
            <p:cNvPr id="43" name="Rectangle 6"/>
            <p:cNvSpPr>
              <a:spLocks noChangeArrowheads="1"/>
            </p:cNvSpPr>
            <p:nvPr/>
          </p:nvSpPr>
          <p:spPr bwMode="auto">
            <a:xfrm>
              <a:off x="1293" y="1945"/>
              <a:ext cx="63" cy="245"/>
            </a:xfrm>
            <a:prstGeom prst="rect">
              <a:avLst/>
            </a:prstGeom>
            <a:grpFill/>
            <a:ln w="0">
              <a:noFill/>
              <a:prstDash val="solid"/>
              <a:miter lim="800000"/>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4" name="Freeform 7"/>
            <p:cNvSpPr>
              <a:spLocks/>
            </p:cNvSpPr>
            <p:nvPr/>
          </p:nvSpPr>
          <p:spPr bwMode="auto">
            <a:xfrm>
              <a:off x="139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5" name="Freeform 8"/>
            <p:cNvSpPr>
              <a:spLocks/>
            </p:cNvSpPr>
            <p:nvPr/>
          </p:nvSpPr>
          <p:spPr bwMode="auto">
            <a:xfrm>
              <a:off x="1646" y="1945"/>
              <a:ext cx="206" cy="245"/>
            </a:xfrm>
            <a:custGeom>
              <a:avLst/>
              <a:gdLst>
                <a:gd name="T0" fmla="*/ 0 w 412"/>
                <a:gd name="T1" fmla="*/ 0 h 491"/>
                <a:gd name="T2" fmla="*/ 412 w 412"/>
                <a:gd name="T3" fmla="*/ 0 h 491"/>
                <a:gd name="T4" fmla="*/ 412 w 412"/>
                <a:gd name="T5" fmla="*/ 116 h 491"/>
                <a:gd name="T6" fmla="*/ 267 w 412"/>
                <a:gd name="T7" fmla="*/ 116 h 491"/>
                <a:gd name="T8" fmla="*/ 267 w 412"/>
                <a:gd name="T9" fmla="*/ 491 h 491"/>
                <a:gd name="T10" fmla="*/ 140 w 412"/>
                <a:gd name="T11" fmla="*/ 491 h 491"/>
                <a:gd name="T12" fmla="*/ 140 w 412"/>
                <a:gd name="T13" fmla="*/ 116 h 491"/>
                <a:gd name="T14" fmla="*/ 0 w 412"/>
                <a:gd name="T15" fmla="*/ 116 h 491"/>
                <a:gd name="T16" fmla="*/ 0 w 412"/>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491">
                  <a:moveTo>
                    <a:pt x="0" y="0"/>
                  </a:moveTo>
                  <a:lnTo>
                    <a:pt x="412" y="0"/>
                  </a:lnTo>
                  <a:lnTo>
                    <a:pt x="412"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6" name="Freeform 9"/>
            <p:cNvSpPr>
              <a:spLocks/>
            </p:cNvSpPr>
            <p:nvPr/>
          </p:nvSpPr>
          <p:spPr bwMode="auto">
            <a:xfrm>
              <a:off x="1869" y="1945"/>
              <a:ext cx="171" cy="245"/>
            </a:xfrm>
            <a:custGeom>
              <a:avLst/>
              <a:gdLst>
                <a:gd name="T0" fmla="*/ 0 w 343"/>
                <a:gd name="T1" fmla="*/ 0 h 491"/>
                <a:gd name="T2" fmla="*/ 343 w 343"/>
                <a:gd name="T3" fmla="*/ 0 h 491"/>
                <a:gd name="T4" fmla="*/ 343 w 343"/>
                <a:gd name="T5" fmla="*/ 102 h 491"/>
                <a:gd name="T6" fmla="*/ 127 w 343"/>
                <a:gd name="T7" fmla="*/ 102 h 491"/>
                <a:gd name="T8" fmla="*/ 127 w 343"/>
                <a:gd name="T9" fmla="*/ 195 h 491"/>
                <a:gd name="T10" fmla="*/ 314 w 343"/>
                <a:gd name="T11" fmla="*/ 195 h 491"/>
                <a:gd name="T12" fmla="*/ 314 w 343"/>
                <a:gd name="T13" fmla="*/ 298 h 491"/>
                <a:gd name="T14" fmla="*/ 127 w 343"/>
                <a:gd name="T15" fmla="*/ 298 h 491"/>
                <a:gd name="T16" fmla="*/ 127 w 343"/>
                <a:gd name="T17" fmla="*/ 387 h 491"/>
                <a:gd name="T18" fmla="*/ 343 w 343"/>
                <a:gd name="T19" fmla="*/ 387 h 491"/>
                <a:gd name="T20" fmla="*/ 343 w 343"/>
                <a:gd name="T21" fmla="*/ 491 h 491"/>
                <a:gd name="T22" fmla="*/ 0 w 343"/>
                <a:gd name="T23" fmla="*/ 491 h 491"/>
                <a:gd name="T24" fmla="*/ 0 w 343"/>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91">
                  <a:moveTo>
                    <a:pt x="0" y="0"/>
                  </a:moveTo>
                  <a:lnTo>
                    <a:pt x="343" y="0"/>
                  </a:lnTo>
                  <a:lnTo>
                    <a:pt x="343" y="102"/>
                  </a:lnTo>
                  <a:lnTo>
                    <a:pt x="127" y="102"/>
                  </a:lnTo>
                  <a:lnTo>
                    <a:pt x="127" y="195"/>
                  </a:lnTo>
                  <a:lnTo>
                    <a:pt x="314" y="195"/>
                  </a:lnTo>
                  <a:lnTo>
                    <a:pt x="314" y="298"/>
                  </a:lnTo>
                  <a:lnTo>
                    <a:pt x="127" y="298"/>
                  </a:lnTo>
                  <a:lnTo>
                    <a:pt x="127" y="387"/>
                  </a:lnTo>
                  <a:lnTo>
                    <a:pt x="343" y="387"/>
                  </a:lnTo>
                  <a:lnTo>
                    <a:pt x="343"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7" name="Freeform 10"/>
            <p:cNvSpPr>
              <a:spLocks noEditPoints="1"/>
            </p:cNvSpPr>
            <p:nvPr/>
          </p:nvSpPr>
          <p:spPr bwMode="auto">
            <a:xfrm>
              <a:off x="2069" y="1945"/>
              <a:ext cx="206" cy="245"/>
            </a:xfrm>
            <a:custGeom>
              <a:avLst/>
              <a:gdLst>
                <a:gd name="T0" fmla="*/ 127 w 412"/>
                <a:gd name="T1" fmla="*/ 102 h 491"/>
                <a:gd name="T2" fmla="*/ 127 w 412"/>
                <a:gd name="T3" fmla="*/ 233 h 491"/>
                <a:gd name="T4" fmla="*/ 202 w 412"/>
                <a:gd name="T5" fmla="*/ 233 h 491"/>
                <a:gd name="T6" fmla="*/ 222 w 412"/>
                <a:gd name="T7" fmla="*/ 229 h 491"/>
                <a:gd name="T8" fmla="*/ 239 w 412"/>
                <a:gd name="T9" fmla="*/ 221 h 491"/>
                <a:gd name="T10" fmla="*/ 254 w 412"/>
                <a:gd name="T11" fmla="*/ 208 h 491"/>
                <a:gd name="T12" fmla="*/ 262 w 412"/>
                <a:gd name="T13" fmla="*/ 189 h 491"/>
                <a:gd name="T14" fmla="*/ 266 w 412"/>
                <a:gd name="T15" fmla="*/ 168 h 491"/>
                <a:gd name="T16" fmla="*/ 262 w 412"/>
                <a:gd name="T17" fmla="*/ 146 h 491"/>
                <a:gd name="T18" fmla="*/ 254 w 412"/>
                <a:gd name="T19" fmla="*/ 127 h 491"/>
                <a:gd name="T20" fmla="*/ 239 w 412"/>
                <a:gd name="T21" fmla="*/ 114 h 491"/>
                <a:gd name="T22" fmla="*/ 222 w 412"/>
                <a:gd name="T23" fmla="*/ 106 h 491"/>
                <a:gd name="T24" fmla="*/ 202 w 412"/>
                <a:gd name="T25" fmla="*/ 102 h 491"/>
                <a:gd name="T26" fmla="*/ 127 w 412"/>
                <a:gd name="T27" fmla="*/ 102 h 491"/>
                <a:gd name="T28" fmla="*/ 0 w 412"/>
                <a:gd name="T29" fmla="*/ 0 h 491"/>
                <a:gd name="T30" fmla="*/ 195 w 412"/>
                <a:gd name="T31" fmla="*/ 0 h 491"/>
                <a:gd name="T32" fmla="*/ 237 w 412"/>
                <a:gd name="T33" fmla="*/ 2 h 491"/>
                <a:gd name="T34" fmla="*/ 275 w 412"/>
                <a:gd name="T35" fmla="*/ 10 h 491"/>
                <a:gd name="T36" fmla="*/ 308 w 412"/>
                <a:gd name="T37" fmla="*/ 23 h 491"/>
                <a:gd name="T38" fmla="*/ 337 w 412"/>
                <a:gd name="T39" fmla="*/ 41 h 491"/>
                <a:gd name="T40" fmla="*/ 360 w 412"/>
                <a:gd name="T41" fmla="*/ 64 h 491"/>
                <a:gd name="T42" fmla="*/ 377 w 412"/>
                <a:gd name="T43" fmla="*/ 91 h 491"/>
                <a:gd name="T44" fmla="*/ 389 w 412"/>
                <a:gd name="T45" fmla="*/ 123 h 491"/>
                <a:gd name="T46" fmla="*/ 393 w 412"/>
                <a:gd name="T47" fmla="*/ 160 h 491"/>
                <a:gd name="T48" fmla="*/ 389 w 412"/>
                <a:gd name="T49" fmla="*/ 198 h 491"/>
                <a:gd name="T50" fmla="*/ 379 w 412"/>
                <a:gd name="T51" fmla="*/ 231 h 491"/>
                <a:gd name="T52" fmla="*/ 364 w 412"/>
                <a:gd name="T53" fmla="*/ 258 h 491"/>
                <a:gd name="T54" fmla="*/ 345 w 412"/>
                <a:gd name="T55" fmla="*/ 279 h 491"/>
                <a:gd name="T56" fmla="*/ 322 w 412"/>
                <a:gd name="T57" fmla="*/ 296 h 491"/>
                <a:gd name="T58" fmla="*/ 295 w 412"/>
                <a:gd name="T59" fmla="*/ 308 h 491"/>
                <a:gd name="T60" fmla="*/ 412 w 412"/>
                <a:gd name="T61" fmla="*/ 491 h 491"/>
                <a:gd name="T62" fmla="*/ 272 w 412"/>
                <a:gd name="T63" fmla="*/ 491 h 491"/>
                <a:gd name="T64" fmla="*/ 179 w 412"/>
                <a:gd name="T65" fmla="*/ 327 h 491"/>
                <a:gd name="T66" fmla="*/ 127 w 412"/>
                <a:gd name="T67" fmla="*/ 327 h 491"/>
                <a:gd name="T68" fmla="*/ 127 w 412"/>
                <a:gd name="T69" fmla="*/ 491 h 491"/>
                <a:gd name="T70" fmla="*/ 0 w 412"/>
                <a:gd name="T71" fmla="*/ 491 h 491"/>
                <a:gd name="T72" fmla="*/ 0 w 412"/>
                <a:gd name="T73"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91">
                  <a:moveTo>
                    <a:pt x="127" y="102"/>
                  </a:moveTo>
                  <a:lnTo>
                    <a:pt x="127" y="233"/>
                  </a:lnTo>
                  <a:lnTo>
                    <a:pt x="202" y="233"/>
                  </a:lnTo>
                  <a:lnTo>
                    <a:pt x="222" y="229"/>
                  </a:lnTo>
                  <a:lnTo>
                    <a:pt x="239" y="221"/>
                  </a:lnTo>
                  <a:lnTo>
                    <a:pt x="254" y="208"/>
                  </a:lnTo>
                  <a:lnTo>
                    <a:pt x="262" y="189"/>
                  </a:lnTo>
                  <a:lnTo>
                    <a:pt x="266" y="168"/>
                  </a:lnTo>
                  <a:lnTo>
                    <a:pt x="262" y="146"/>
                  </a:lnTo>
                  <a:lnTo>
                    <a:pt x="254" y="127"/>
                  </a:lnTo>
                  <a:lnTo>
                    <a:pt x="239" y="114"/>
                  </a:lnTo>
                  <a:lnTo>
                    <a:pt x="222" y="106"/>
                  </a:lnTo>
                  <a:lnTo>
                    <a:pt x="202" y="102"/>
                  </a:lnTo>
                  <a:lnTo>
                    <a:pt x="127" y="102"/>
                  </a:lnTo>
                  <a:close/>
                  <a:moveTo>
                    <a:pt x="0" y="0"/>
                  </a:moveTo>
                  <a:lnTo>
                    <a:pt x="195" y="0"/>
                  </a:lnTo>
                  <a:lnTo>
                    <a:pt x="237" y="2"/>
                  </a:lnTo>
                  <a:lnTo>
                    <a:pt x="275" y="10"/>
                  </a:lnTo>
                  <a:lnTo>
                    <a:pt x="308" y="23"/>
                  </a:lnTo>
                  <a:lnTo>
                    <a:pt x="337" y="41"/>
                  </a:lnTo>
                  <a:lnTo>
                    <a:pt x="360" y="64"/>
                  </a:lnTo>
                  <a:lnTo>
                    <a:pt x="377" y="91"/>
                  </a:lnTo>
                  <a:lnTo>
                    <a:pt x="389" y="123"/>
                  </a:lnTo>
                  <a:lnTo>
                    <a:pt x="393" y="160"/>
                  </a:lnTo>
                  <a:lnTo>
                    <a:pt x="389" y="198"/>
                  </a:lnTo>
                  <a:lnTo>
                    <a:pt x="379" y="231"/>
                  </a:lnTo>
                  <a:lnTo>
                    <a:pt x="364" y="258"/>
                  </a:lnTo>
                  <a:lnTo>
                    <a:pt x="345" y="279"/>
                  </a:lnTo>
                  <a:lnTo>
                    <a:pt x="322" y="296"/>
                  </a:lnTo>
                  <a:lnTo>
                    <a:pt x="295" y="308"/>
                  </a:lnTo>
                  <a:lnTo>
                    <a:pt x="412" y="491"/>
                  </a:lnTo>
                  <a:lnTo>
                    <a:pt x="272" y="491"/>
                  </a:lnTo>
                  <a:lnTo>
                    <a:pt x="179" y="327"/>
                  </a:lnTo>
                  <a:lnTo>
                    <a:pt x="127" y="327"/>
                  </a:lnTo>
                  <a:lnTo>
                    <a:pt x="127"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8" name="Freeform 11"/>
            <p:cNvSpPr>
              <a:spLocks/>
            </p:cNvSpPr>
            <p:nvPr/>
          </p:nvSpPr>
          <p:spPr bwMode="auto">
            <a:xfrm>
              <a:off x="2298"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49" name="Freeform 12"/>
            <p:cNvSpPr>
              <a:spLocks noEditPoints="1"/>
            </p:cNvSpPr>
            <p:nvPr/>
          </p:nvSpPr>
          <p:spPr bwMode="auto">
            <a:xfrm>
              <a:off x="2549"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5 w 510"/>
                <a:gd name="T9" fmla="*/ 0 h 491"/>
                <a:gd name="T10" fmla="*/ 314 w 510"/>
                <a:gd name="T11" fmla="*/ 0 h 491"/>
                <a:gd name="T12" fmla="*/ 510 w 510"/>
                <a:gd name="T13" fmla="*/ 491 h 491"/>
                <a:gd name="T14" fmla="*/ 373 w 510"/>
                <a:gd name="T15" fmla="*/ 491 h 491"/>
                <a:gd name="T16" fmla="*/ 335 w 510"/>
                <a:gd name="T17" fmla="*/ 373 h 491"/>
                <a:gd name="T18" fmla="*/ 175 w 510"/>
                <a:gd name="T19" fmla="*/ 373 h 491"/>
                <a:gd name="T20" fmla="*/ 137 w 510"/>
                <a:gd name="T21" fmla="*/ 491 h 491"/>
                <a:gd name="T22" fmla="*/ 0 w 510"/>
                <a:gd name="T23" fmla="*/ 491 h 491"/>
                <a:gd name="T24" fmla="*/ 195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5" y="0"/>
                  </a:moveTo>
                  <a:lnTo>
                    <a:pt x="314" y="0"/>
                  </a:lnTo>
                  <a:lnTo>
                    <a:pt x="510" y="491"/>
                  </a:lnTo>
                  <a:lnTo>
                    <a:pt x="373" y="491"/>
                  </a:lnTo>
                  <a:lnTo>
                    <a:pt x="335" y="373"/>
                  </a:lnTo>
                  <a:lnTo>
                    <a:pt x="175" y="373"/>
                  </a:lnTo>
                  <a:lnTo>
                    <a:pt x="137" y="491"/>
                  </a:lnTo>
                  <a:lnTo>
                    <a:pt x="0" y="491"/>
                  </a:lnTo>
                  <a:lnTo>
                    <a:pt x="195"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0" name="Freeform 13"/>
            <p:cNvSpPr>
              <a:spLocks/>
            </p:cNvSpPr>
            <p:nvPr/>
          </p:nvSpPr>
          <p:spPr bwMode="auto">
            <a:xfrm>
              <a:off x="2769" y="1945"/>
              <a:ext cx="206" cy="245"/>
            </a:xfrm>
            <a:custGeom>
              <a:avLst/>
              <a:gdLst>
                <a:gd name="T0" fmla="*/ 0 w 411"/>
                <a:gd name="T1" fmla="*/ 0 h 491"/>
                <a:gd name="T2" fmla="*/ 411 w 411"/>
                <a:gd name="T3" fmla="*/ 0 h 491"/>
                <a:gd name="T4" fmla="*/ 411 w 411"/>
                <a:gd name="T5" fmla="*/ 116 h 491"/>
                <a:gd name="T6" fmla="*/ 267 w 411"/>
                <a:gd name="T7" fmla="*/ 116 h 491"/>
                <a:gd name="T8" fmla="*/ 267 w 411"/>
                <a:gd name="T9" fmla="*/ 491 h 491"/>
                <a:gd name="T10" fmla="*/ 140 w 411"/>
                <a:gd name="T11" fmla="*/ 491 h 491"/>
                <a:gd name="T12" fmla="*/ 140 w 411"/>
                <a:gd name="T13" fmla="*/ 116 h 491"/>
                <a:gd name="T14" fmla="*/ 0 w 411"/>
                <a:gd name="T15" fmla="*/ 116 h 491"/>
                <a:gd name="T16" fmla="*/ 0 w 411"/>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91">
                  <a:moveTo>
                    <a:pt x="0" y="0"/>
                  </a:moveTo>
                  <a:lnTo>
                    <a:pt x="411" y="0"/>
                  </a:lnTo>
                  <a:lnTo>
                    <a:pt x="411"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1" name="Rectangle 14"/>
            <p:cNvSpPr>
              <a:spLocks noChangeArrowheads="1"/>
            </p:cNvSpPr>
            <p:nvPr/>
          </p:nvSpPr>
          <p:spPr bwMode="auto">
            <a:xfrm>
              <a:off x="2993" y="1945"/>
              <a:ext cx="63" cy="245"/>
            </a:xfrm>
            <a:prstGeom prst="rect">
              <a:avLst/>
            </a:prstGeom>
            <a:grpFill/>
            <a:ln w="0">
              <a:noFill/>
              <a:prstDash val="solid"/>
              <a:miter lim="800000"/>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2" name="Freeform 15"/>
            <p:cNvSpPr>
              <a:spLocks noEditPoints="1"/>
            </p:cNvSpPr>
            <p:nvPr/>
          </p:nvSpPr>
          <p:spPr bwMode="auto">
            <a:xfrm>
              <a:off x="3088" y="1942"/>
              <a:ext cx="230" cy="251"/>
            </a:xfrm>
            <a:custGeom>
              <a:avLst/>
              <a:gdLst>
                <a:gd name="T0" fmla="*/ 209 w 459"/>
                <a:gd name="T1" fmla="*/ 109 h 501"/>
                <a:gd name="T2" fmla="*/ 173 w 459"/>
                <a:gd name="T3" fmla="*/ 123 h 501"/>
                <a:gd name="T4" fmla="*/ 144 w 459"/>
                <a:gd name="T5" fmla="*/ 153 h 501"/>
                <a:gd name="T6" fmla="*/ 128 w 459"/>
                <a:gd name="T7" fmla="*/ 211 h 501"/>
                <a:gd name="T8" fmla="*/ 128 w 459"/>
                <a:gd name="T9" fmla="*/ 290 h 501"/>
                <a:gd name="T10" fmla="*/ 144 w 459"/>
                <a:gd name="T11" fmla="*/ 348 h 501"/>
                <a:gd name="T12" fmla="*/ 173 w 459"/>
                <a:gd name="T13" fmla="*/ 378 h 501"/>
                <a:gd name="T14" fmla="*/ 209 w 459"/>
                <a:gd name="T15" fmla="*/ 392 h 501"/>
                <a:gd name="T16" fmla="*/ 250 w 459"/>
                <a:gd name="T17" fmla="*/ 392 h 501"/>
                <a:gd name="T18" fmla="*/ 286 w 459"/>
                <a:gd name="T19" fmla="*/ 378 h 501"/>
                <a:gd name="T20" fmla="*/ 315 w 459"/>
                <a:gd name="T21" fmla="*/ 348 h 501"/>
                <a:gd name="T22" fmla="*/ 330 w 459"/>
                <a:gd name="T23" fmla="*/ 290 h 501"/>
                <a:gd name="T24" fmla="*/ 330 w 459"/>
                <a:gd name="T25" fmla="*/ 211 h 501"/>
                <a:gd name="T26" fmla="*/ 315 w 459"/>
                <a:gd name="T27" fmla="*/ 153 h 501"/>
                <a:gd name="T28" fmla="*/ 286 w 459"/>
                <a:gd name="T29" fmla="*/ 123 h 501"/>
                <a:gd name="T30" fmla="*/ 250 w 459"/>
                <a:gd name="T31" fmla="*/ 109 h 501"/>
                <a:gd name="T32" fmla="*/ 230 w 459"/>
                <a:gd name="T33" fmla="*/ 0 h 501"/>
                <a:gd name="T34" fmla="*/ 288 w 459"/>
                <a:gd name="T35" fmla="*/ 5 h 501"/>
                <a:gd name="T36" fmla="*/ 346 w 459"/>
                <a:gd name="T37" fmla="*/ 23 h 501"/>
                <a:gd name="T38" fmla="*/ 396 w 459"/>
                <a:gd name="T39" fmla="*/ 57 h 501"/>
                <a:gd name="T40" fmla="*/ 434 w 459"/>
                <a:gd name="T41" fmla="*/ 115 h 501"/>
                <a:gd name="T42" fmla="*/ 457 w 459"/>
                <a:gd name="T43" fmla="*/ 198 h 501"/>
                <a:gd name="T44" fmla="*/ 457 w 459"/>
                <a:gd name="T45" fmla="*/ 303 h 501"/>
                <a:gd name="T46" fmla="*/ 434 w 459"/>
                <a:gd name="T47" fmla="*/ 386 h 501"/>
                <a:gd name="T48" fmla="*/ 396 w 459"/>
                <a:gd name="T49" fmla="*/ 442 h 501"/>
                <a:gd name="T50" fmla="*/ 346 w 459"/>
                <a:gd name="T51" fmla="*/ 478 h 501"/>
                <a:gd name="T52" fmla="*/ 288 w 459"/>
                <a:gd name="T53" fmla="*/ 496 h 501"/>
                <a:gd name="T54" fmla="*/ 230 w 459"/>
                <a:gd name="T55" fmla="*/ 501 h 501"/>
                <a:gd name="T56" fmla="*/ 171 w 459"/>
                <a:gd name="T57" fmla="*/ 496 h 501"/>
                <a:gd name="T58" fmla="*/ 113 w 459"/>
                <a:gd name="T59" fmla="*/ 478 h 501"/>
                <a:gd name="T60" fmla="*/ 63 w 459"/>
                <a:gd name="T61" fmla="*/ 442 h 501"/>
                <a:gd name="T62" fmla="*/ 25 w 459"/>
                <a:gd name="T63" fmla="*/ 386 h 501"/>
                <a:gd name="T64" fmla="*/ 1 w 459"/>
                <a:gd name="T65" fmla="*/ 303 h 501"/>
                <a:gd name="T66" fmla="*/ 1 w 459"/>
                <a:gd name="T67" fmla="*/ 198 h 501"/>
                <a:gd name="T68" fmla="*/ 25 w 459"/>
                <a:gd name="T69" fmla="*/ 115 h 501"/>
                <a:gd name="T70" fmla="*/ 63 w 459"/>
                <a:gd name="T71" fmla="*/ 57 h 501"/>
                <a:gd name="T72" fmla="*/ 113 w 459"/>
                <a:gd name="T73" fmla="*/ 23 h 501"/>
                <a:gd name="T74" fmla="*/ 171 w 459"/>
                <a:gd name="T75" fmla="*/ 5 h 501"/>
                <a:gd name="T76" fmla="*/ 230 w 459"/>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501">
                  <a:moveTo>
                    <a:pt x="230" y="109"/>
                  </a:moveTo>
                  <a:lnTo>
                    <a:pt x="209" y="109"/>
                  </a:lnTo>
                  <a:lnTo>
                    <a:pt x="190" y="113"/>
                  </a:lnTo>
                  <a:lnTo>
                    <a:pt x="173" y="123"/>
                  </a:lnTo>
                  <a:lnTo>
                    <a:pt x="157" y="136"/>
                  </a:lnTo>
                  <a:lnTo>
                    <a:pt x="144" y="153"/>
                  </a:lnTo>
                  <a:lnTo>
                    <a:pt x="134" y="178"/>
                  </a:lnTo>
                  <a:lnTo>
                    <a:pt x="128" y="211"/>
                  </a:lnTo>
                  <a:lnTo>
                    <a:pt x="126" y="249"/>
                  </a:lnTo>
                  <a:lnTo>
                    <a:pt x="128" y="290"/>
                  </a:lnTo>
                  <a:lnTo>
                    <a:pt x="134" y="323"/>
                  </a:lnTo>
                  <a:lnTo>
                    <a:pt x="144" y="348"/>
                  </a:lnTo>
                  <a:lnTo>
                    <a:pt x="157" y="365"/>
                  </a:lnTo>
                  <a:lnTo>
                    <a:pt x="173" y="378"/>
                  </a:lnTo>
                  <a:lnTo>
                    <a:pt x="190" y="386"/>
                  </a:lnTo>
                  <a:lnTo>
                    <a:pt x="209" y="392"/>
                  </a:lnTo>
                  <a:lnTo>
                    <a:pt x="230" y="392"/>
                  </a:lnTo>
                  <a:lnTo>
                    <a:pt x="250" y="392"/>
                  </a:lnTo>
                  <a:lnTo>
                    <a:pt x="269" y="386"/>
                  </a:lnTo>
                  <a:lnTo>
                    <a:pt x="286" y="378"/>
                  </a:lnTo>
                  <a:lnTo>
                    <a:pt x="302" y="365"/>
                  </a:lnTo>
                  <a:lnTo>
                    <a:pt x="315" y="348"/>
                  </a:lnTo>
                  <a:lnTo>
                    <a:pt x="325" y="323"/>
                  </a:lnTo>
                  <a:lnTo>
                    <a:pt x="330" y="290"/>
                  </a:lnTo>
                  <a:lnTo>
                    <a:pt x="334" y="249"/>
                  </a:lnTo>
                  <a:lnTo>
                    <a:pt x="330" y="211"/>
                  </a:lnTo>
                  <a:lnTo>
                    <a:pt x="325" y="178"/>
                  </a:lnTo>
                  <a:lnTo>
                    <a:pt x="315" y="153"/>
                  </a:lnTo>
                  <a:lnTo>
                    <a:pt x="302" y="136"/>
                  </a:lnTo>
                  <a:lnTo>
                    <a:pt x="286" y="123"/>
                  </a:lnTo>
                  <a:lnTo>
                    <a:pt x="269" y="113"/>
                  </a:lnTo>
                  <a:lnTo>
                    <a:pt x="250" y="109"/>
                  </a:lnTo>
                  <a:lnTo>
                    <a:pt x="230" y="109"/>
                  </a:lnTo>
                  <a:close/>
                  <a:moveTo>
                    <a:pt x="230" y="0"/>
                  </a:moveTo>
                  <a:lnTo>
                    <a:pt x="259" y="1"/>
                  </a:lnTo>
                  <a:lnTo>
                    <a:pt x="288" y="5"/>
                  </a:lnTo>
                  <a:lnTo>
                    <a:pt x="317" y="13"/>
                  </a:lnTo>
                  <a:lnTo>
                    <a:pt x="346" y="23"/>
                  </a:lnTo>
                  <a:lnTo>
                    <a:pt x="373" y="38"/>
                  </a:lnTo>
                  <a:lnTo>
                    <a:pt x="396" y="57"/>
                  </a:lnTo>
                  <a:lnTo>
                    <a:pt x="417" y="84"/>
                  </a:lnTo>
                  <a:lnTo>
                    <a:pt x="434" y="115"/>
                  </a:lnTo>
                  <a:lnTo>
                    <a:pt x="448" y="153"/>
                  </a:lnTo>
                  <a:lnTo>
                    <a:pt x="457" y="198"/>
                  </a:lnTo>
                  <a:lnTo>
                    <a:pt x="459" y="249"/>
                  </a:lnTo>
                  <a:lnTo>
                    <a:pt x="457" y="303"/>
                  </a:lnTo>
                  <a:lnTo>
                    <a:pt x="448" y="348"/>
                  </a:lnTo>
                  <a:lnTo>
                    <a:pt x="434" y="386"/>
                  </a:lnTo>
                  <a:lnTo>
                    <a:pt x="417" y="417"/>
                  </a:lnTo>
                  <a:lnTo>
                    <a:pt x="396" y="442"/>
                  </a:lnTo>
                  <a:lnTo>
                    <a:pt x="373" y="463"/>
                  </a:lnTo>
                  <a:lnTo>
                    <a:pt x="346" y="478"/>
                  </a:lnTo>
                  <a:lnTo>
                    <a:pt x="317" y="488"/>
                  </a:lnTo>
                  <a:lnTo>
                    <a:pt x="288" y="496"/>
                  </a:lnTo>
                  <a:lnTo>
                    <a:pt x="259" y="499"/>
                  </a:lnTo>
                  <a:lnTo>
                    <a:pt x="230" y="501"/>
                  </a:lnTo>
                  <a:lnTo>
                    <a:pt x="200" y="499"/>
                  </a:lnTo>
                  <a:lnTo>
                    <a:pt x="171" y="496"/>
                  </a:lnTo>
                  <a:lnTo>
                    <a:pt x="142" y="488"/>
                  </a:lnTo>
                  <a:lnTo>
                    <a:pt x="113" y="478"/>
                  </a:lnTo>
                  <a:lnTo>
                    <a:pt x="88" y="463"/>
                  </a:lnTo>
                  <a:lnTo>
                    <a:pt x="63" y="442"/>
                  </a:lnTo>
                  <a:lnTo>
                    <a:pt x="42" y="417"/>
                  </a:lnTo>
                  <a:lnTo>
                    <a:pt x="25" y="386"/>
                  </a:lnTo>
                  <a:lnTo>
                    <a:pt x="11" y="348"/>
                  </a:lnTo>
                  <a:lnTo>
                    <a:pt x="1" y="303"/>
                  </a:lnTo>
                  <a:lnTo>
                    <a:pt x="0" y="249"/>
                  </a:lnTo>
                  <a:lnTo>
                    <a:pt x="1" y="198"/>
                  </a:lnTo>
                  <a:lnTo>
                    <a:pt x="11" y="153"/>
                  </a:lnTo>
                  <a:lnTo>
                    <a:pt x="25" y="115"/>
                  </a:lnTo>
                  <a:lnTo>
                    <a:pt x="42" y="84"/>
                  </a:lnTo>
                  <a:lnTo>
                    <a:pt x="63" y="57"/>
                  </a:lnTo>
                  <a:lnTo>
                    <a:pt x="88" y="38"/>
                  </a:lnTo>
                  <a:lnTo>
                    <a:pt x="113" y="23"/>
                  </a:lnTo>
                  <a:lnTo>
                    <a:pt x="142" y="13"/>
                  </a:lnTo>
                  <a:lnTo>
                    <a:pt x="171" y="5"/>
                  </a:lnTo>
                  <a:lnTo>
                    <a:pt x="200" y="1"/>
                  </a:lnTo>
                  <a:lnTo>
                    <a:pt x="23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3" name="Freeform 16"/>
            <p:cNvSpPr>
              <a:spLocks/>
            </p:cNvSpPr>
            <p:nvPr/>
          </p:nvSpPr>
          <p:spPr bwMode="auto">
            <a:xfrm>
              <a:off x="334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9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9" y="491"/>
                  </a:lnTo>
                  <a:lnTo>
                    <a:pt x="127" y="198"/>
                  </a:lnTo>
                  <a:lnTo>
                    <a:pt x="127"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4" name="Freeform 17"/>
            <p:cNvSpPr>
              <a:spLocks noEditPoints="1"/>
            </p:cNvSpPr>
            <p:nvPr/>
          </p:nvSpPr>
          <p:spPr bwMode="auto">
            <a:xfrm>
              <a:off x="3598"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4 w 510"/>
                <a:gd name="T9" fmla="*/ 0 h 491"/>
                <a:gd name="T10" fmla="*/ 314 w 510"/>
                <a:gd name="T11" fmla="*/ 0 h 491"/>
                <a:gd name="T12" fmla="*/ 510 w 510"/>
                <a:gd name="T13" fmla="*/ 491 h 491"/>
                <a:gd name="T14" fmla="*/ 373 w 510"/>
                <a:gd name="T15" fmla="*/ 491 h 491"/>
                <a:gd name="T16" fmla="*/ 335 w 510"/>
                <a:gd name="T17" fmla="*/ 373 h 491"/>
                <a:gd name="T18" fmla="*/ 173 w 510"/>
                <a:gd name="T19" fmla="*/ 373 h 491"/>
                <a:gd name="T20" fmla="*/ 135 w 510"/>
                <a:gd name="T21" fmla="*/ 491 h 491"/>
                <a:gd name="T22" fmla="*/ 0 w 510"/>
                <a:gd name="T23" fmla="*/ 491 h 491"/>
                <a:gd name="T24" fmla="*/ 194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4" y="0"/>
                  </a:moveTo>
                  <a:lnTo>
                    <a:pt x="314" y="0"/>
                  </a:lnTo>
                  <a:lnTo>
                    <a:pt x="510" y="491"/>
                  </a:lnTo>
                  <a:lnTo>
                    <a:pt x="373" y="491"/>
                  </a:lnTo>
                  <a:lnTo>
                    <a:pt x="335" y="373"/>
                  </a:lnTo>
                  <a:lnTo>
                    <a:pt x="173" y="373"/>
                  </a:lnTo>
                  <a:lnTo>
                    <a:pt x="135" y="491"/>
                  </a:lnTo>
                  <a:lnTo>
                    <a:pt x="0" y="491"/>
                  </a:lnTo>
                  <a:lnTo>
                    <a:pt x="194"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5" name="Freeform 18"/>
            <p:cNvSpPr>
              <a:spLocks/>
            </p:cNvSpPr>
            <p:nvPr/>
          </p:nvSpPr>
          <p:spPr bwMode="auto">
            <a:xfrm>
              <a:off x="3872" y="1945"/>
              <a:ext cx="173" cy="245"/>
            </a:xfrm>
            <a:custGeom>
              <a:avLst/>
              <a:gdLst>
                <a:gd name="T0" fmla="*/ 0 w 347"/>
                <a:gd name="T1" fmla="*/ 0 h 491"/>
                <a:gd name="T2" fmla="*/ 127 w 347"/>
                <a:gd name="T3" fmla="*/ 0 h 491"/>
                <a:gd name="T4" fmla="*/ 127 w 347"/>
                <a:gd name="T5" fmla="*/ 377 h 491"/>
                <a:gd name="T6" fmla="*/ 347 w 347"/>
                <a:gd name="T7" fmla="*/ 377 h 491"/>
                <a:gd name="T8" fmla="*/ 347 w 347"/>
                <a:gd name="T9" fmla="*/ 491 h 491"/>
                <a:gd name="T10" fmla="*/ 0 w 347"/>
                <a:gd name="T11" fmla="*/ 491 h 491"/>
                <a:gd name="T12" fmla="*/ 0 w 347"/>
                <a:gd name="T13" fmla="*/ 0 h 491"/>
              </a:gdLst>
              <a:ahLst/>
              <a:cxnLst>
                <a:cxn ang="0">
                  <a:pos x="T0" y="T1"/>
                </a:cxn>
                <a:cxn ang="0">
                  <a:pos x="T2" y="T3"/>
                </a:cxn>
                <a:cxn ang="0">
                  <a:pos x="T4" y="T5"/>
                </a:cxn>
                <a:cxn ang="0">
                  <a:pos x="T6" y="T7"/>
                </a:cxn>
                <a:cxn ang="0">
                  <a:pos x="T8" y="T9"/>
                </a:cxn>
                <a:cxn ang="0">
                  <a:pos x="T10" y="T11"/>
                </a:cxn>
                <a:cxn ang="0">
                  <a:pos x="T12" y="T13"/>
                </a:cxn>
              </a:cxnLst>
              <a:rect l="0" t="0" r="r" b="b"/>
              <a:pathLst>
                <a:path w="347" h="491">
                  <a:moveTo>
                    <a:pt x="0" y="0"/>
                  </a:moveTo>
                  <a:lnTo>
                    <a:pt x="127" y="0"/>
                  </a:lnTo>
                  <a:lnTo>
                    <a:pt x="127" y="377"/>
                  </a:lnTo>
                  <a:lnTo>
                    <a:pt x="347" y="377"/>
                  </a:lnTo>
                  <a:lnTo>
                    <a:pt x="347" y="491"/>
                  </a:lnTo>
                  <a:lnTo>
                    <a:pt x="0" y="491"/>
                  </a:lnTo>
                  <a:lnTo>
                    <a:pt x="0"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6" name="Freeform 19"/>
            <p:cNvSpPr>
              <a:spLocks/>
            </p:cNvSpPr>
            <p:nvPr/>
          </p:nvSpPr>
          <p:spPr bwMode="auto">
            <a:xfrm>
              <a:off x="3433" y="2243"/>
              <a:ext cx="177" cy="250"/>
            </a:xfrm>
            <a:custGeom>
              <a:avLst/>
              <a:gdLst>
                <a:gd name="T0" fmla="*/ 231 w 354"/>
                <a:gd name="T1" fmla="*/ 4 h 500"/>
                <a:gd name="T2" fmla="*/ 316 w 354"/>
                <a:gd name="T3" fmla="*/ 33 h 500"/>
                <a:gd name="T4" fmla="*/ 277 w 354"/>
                <a:gd name="T5" fmla="*/ 125 h 500"/>
                <a:gd name="T6" fmla="*/ 202 w 354"/>
                <a:gd name="T7" fmla="*/ 108 h 500"/>
                <a:gd name="T8" fmla="*/ 167 w 354"/>
                <a:gd name="T9" fmla="*/ 112 h 500"/>
                <a:gd name="T10" fmla="*/ 141 w 354"/>
                <a:gd name="T11" fmla="*/ 125 h 500"/>
                <a:gd name="T12" fmla="*/ 127 w 354"/>
                <a:gd name="T13" fmla="*/ 150 h 500"/>
                <a:gd name="T14" fmla="*/ 141 w 354"/>
                <a:gd name="T15" fmla="*/ 171 h 500"/>
                <a:gd name="T16" fmla="*/ 173 w 354"/>
                <a:gd name="T17" fmla="*/ 183 h 500"/>
                <a:gd name="T18" fmla="*/ 217 w 354"/>
                <a:gd name="T19" fmla="*/ 195 h 500"/>
                <a:gd name="T20" fmla="*/ 266 w 354"/>
                <a:gd name="T21" fmla="*/ 212 h 500"/>
                <a:gd name="T22" fmla="*/ 310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8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7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31" y="4"/>
                  </a:lnTo>
                  <a:lnTo>
                    <a:pt x="275" y="16"/>
                  </a:lnTo>
                  <a:lnTo>
                    <a:pt x="316" y="33"/>
                  </a:lnTo>
                  <a:lnTo>
                    <a:pt x="316" y="145"/>
                  </a:lnTo>
                  <a:lnTo>
                    <a:pt x="277" y="125"/>
                  </a:lnTo>
                  <a:lnTo>
                    <a:pt x="239" y="112"/>
                  </a:lnTo>
                  <a:lnTo>
                    <a:pt x="202" y="108"/>
                  </a:lnTo>
                  <a:lnTo>
                    <a:pt x="185" y="110"/>
                  </a:lnTo>
                  <a:lnTo>
                    <a:pt x="167" y="112"/>
                  </a:lnTo>
                  <a:lnTo>
                    <a:pt x="152" y="118"/>
                  </a:lnTo>
                  <a:lnTo>
                    <a:pt x="141" y="125"/>
                  </a:lnTo>
                  <a:lnTo>
                    <a:pt x="131" y="135"/>
                  </a:lnTo>
                  <a:lnTo>
                    <a:pt x="127" y="150"/>
                  </a:lnTo>
                  <a:lnTo>
                    <a:pt x="131" y="162"/>
                  </a:lnTo>
                  <a:lnTo>
                    <a:pt x="141" y="171"/>
                  </a:lnTo>
                  <a:lnTo>
                    <a:pt x="154" y="177"/>
                  </a:lnTo>
                  <a:lnTo>
                    <a:pt x="173" y="183"/>
                  </a:lnTo>
                  <a:lnTo>
                    <a:pt x="194" y="189"/>
                  </a:lnTo>
                  <a:lnTo>
                    <a:pt x="217" y="195"/>
                  </a:lnTo>
                  <a:lnTo>
                    <a:pt x="241" y="202"/>
                  </a:lnTo>
                  <a:lnTo>
                    <a:pt x="266" y="212"/>
                  </a:lnTo>
                  <a:lnTo>
                    <a:pt x="289" y="223"/>
                  </a:lnTo>
                  <a:lnTo>
                    <a:pt x="310"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3" y="489"/>
                  </a:lnTo>
                  <a:lnTo>
                    <a:pt x="42" y="473"/>
                  </a:lnTo>
                  <a:lnTo>
                    <a:pt x="6" y="454"/>
                  </a:lnTo>
                  <a:lnTo>
                    <a:pt x="6" y="335"/>
                  </a:lnTo>
                  <a:lnTo>
                    <a:pt x="42" y="360"/>
                  </a:lnTo>
                  <a:lnTo>
                    <a:pt x="79" y="377"/>
                  </a:lnTo>
                  <a:lnTo>
                    <a:pt x="117" y="389"/>
                  </a:lnTo>
                  <a:lnTo>
                    <a:pt x="158" y="391"/>
                  </a:lnTo>
                  <a:lnTo>
                    <a:pt x="179" y="391"/>
                  </a:lnTo>
                  <a:lnTo>
                    <a:pt x="198" y="385"/>
                  </a:lnTo>
                  <a:lnTo>
                    <a:pt x="214" y="377"/>
                  </a:lnTo>
                  <a:lnTo>
                    <a:pt x="223" y="366"/>
                  </a:lnTo>
                  <a:lnTo>
                    <a:pt x="227" y="350"/>
                  </a:lnTo>
                  <a:lnTo>
                    <a:pt x="223" y="337"/>
                  </a:lnTo>
                  <a:lnTo>
                    <a:pt x="214" y="327"/>
                  </a:lnTo>
                  <a:lnTo>
                    <a:pt x="200" y="320"/>
                  </a:lnTo>
                  <a:lnTo>
                    <a:pt x="183" y="314"/>
                  </a:lnTo>
                  <a:lnTo>
                    <a:pt x="162" y="308"/>
                  </a:lnTo>
                  <a:lnTo>
                    <a:pt x="139" y="302"/>
                  </a:lnTo>
                  <a:lnTo>
                    <a:pt x="114" y="295"/>
                  </a:lnTo>
                  <a:lnTo>
                    <a:pt x="91" y="285"/>
                  </a:lnTo>
                  <a:lnTo>
                    <a:pt x="67"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7" name="Freeform 20"/>
            <p:cNvSpPr>
              <a:spLocks noEditPoints="1"/>
            </p:cNvSpPr>
            <p:nvPr/>
          </p:nvSpPr>
          <p:spPr bwMode="auto">
            <a:xfrm>
              <a:off x="3630" y="2242"/>
              <a:ext cx="231" cy="251"/>
            </a:xfrm>
            <a:custGeom>
              <a:avLst/>
              <a:gdLst>
                <a:gd name="T0" fmla="*/ 210 w 462"/>
                <a:gd name="T1" fmla="*/ 110 h 502"/>
                <a:gd name="T2" fmla="*/ 174 w 462"/>
                <a:gd name="T3" fmla="*/ 123 h 502"/>
                <a:gd name="T4" fmla="*/ 145 w 462"/>
                <a:gd name="T5" fmla="*/ 154 h 502"/>
                <a:gd name="T6" fmla="*/ 129 w 462"/>
                <a:gd name="T7" fmla="*/ 212 h 502"/>
                <a:gd name="T8" fmla="*/ 129 w 462"/>
                <a:gd name="T9" fmla="*/ 291 h 502"/>
                <a:gd name="T10" fmla="*/ 145 w 462"/>
                <a:gd name="T11" fmla="*/ 348 h 502"/>
                <a:gd name="T12" fmla="*/ 174 w 462"/>
                <a:gd name="T13" fmla="*/ 379 h 502"/>
                <a:gd name="T14" fmla="*/ 210 w 462"/>
                <a:gd name="T15" fmla="*/ 393 h 502"/>
                <a:gd name="T16" fmla="*/ 251 w 462"/>
                <a:gd name="T17" fmla="*/ 393 h 502"/>
                <a:gd name="T18" fmla="*/ 287 w 462"/>
                <a:gd name="T19" fmla="*/ 379 h 502"/>
                <a:gd name="T20" fmla="*/ 316 w 462"/>
                <a:gd name="T21" fmla="*/ 348 h 502"/>
                <a:gd name="T22" fmla="*/ 333 w 462"/>
                <a:gd name="T23" fmla="*/ 291 h 502"/>
                <a:gd name="T24" fmla="*/ 333 w 462"/>
                <a:gd name="T25" fmla="*/ 212 h 502"/>
                <a:gd name="T26" fmla="*/ 316 w 462"/>
                <a:gd name="T27" fmla="*/ 154 h 502"/>
                <a:gd name="T28" fmla="*/ 287 w 462"/>
                <a:gd name="T29" fmla="*/ 123 h 502"/>
                <a:gd name="T30" fmla="*/ 251 w 462"/>
                <a:gd name="T31" fmla="*/ 110 h 502"/>
                <a:gd name="T32" fmla="*/ 231 w 462"/>
                <a:gd name="T33" fmla="*/ 0 h 502"/>
                <a:gd name="T34" fmla="*/ 289 w 462"/>
                <a:gd name="T35" fmla="*/ 6 h 502"/>
                <a:gd name="T36" fmla="*/ 347 w 462"/>
                <a:gd name="T37" fmla="*/ 24 h 502"/>
                <a:gd name="T38" fmla="*/ 397 w 462"/>
                <a:gd name="T39" fmla="*/ 60 h 502"/>
                <a:gd name="T40" fmla="*/ 437 w 462"/>
                <a:gd name="T41" fmla="*/ 116 h 502"/>
                <a:gd name="T42" fmla="*/ 458 w 462"/>
                <a:gd name="T43" fmla="*/ 198 h 502"/>
                <a:gd name="T44" fmla="*/ 458 w 462"/>
                <a:gd name="T45" fmla="*/ 304 h 502"/>
                <a:gd name="T46" fmla="*/ 437 w 462"/>
                <a:gd name="T47" fmla="*/ 387 h 502"/>
                <a:gd name="T48" fmla="*/ 397 w 462"/>
                <a:gd name="T49" fmla="*/ 443 h 502"/>
                <a:gd name="T50" fmla="*/ 347 w 462"/>
                <a:gd name="T51" fmla="*/ 479 h 502"/>
                <a:gd name="T52" fmla="*/ 289 w 462"/>
                <a:gd name="T53" fmla="*/ 496 h 502"/>
                <a:gd name="T54" fmla="*/ 231 w 462"/>
                <a:gd name="T55" fmla="*/ 502 h 502"/>
                <a:gd name="T56" fmla="*/ 172 w 462"/>
                <a:gd name="T57" fmla="*/ 496 h 502"/>
                <a:gd name="T58" fmla="*/ 116 w 462"/>
                <a:gd name="T59" fmla="*/ 479 h 502"/>
                <a:gd name="T60" fmla="*/ 64 w 462"/>
                <a:gd name="T61" fmla="*/ 443 h 502"/>
                <a:gd name="T62" fmla="*/ 25 w 462"/>
                <a:gd name="T63" fmla="*/ 387 h 502"/>
                <a:gd name="T64" fmla="*/ 2 w 462"/>
                <a:gd name="T65" fmla="*/ 304 h 502"/>
                <a:gd name="T66" fmla="*/ 2 w 462"/>
                <a:gd name="T67" fmla="*/ 198 h 502"/>
                <a:gd name="T68" fmla="*/ 25 w 462"/>
                <a:gd name="T69" fmla="*/ 116 h 502"/>
                <a:gd name="T70" fmla="*/ 64 w 462"/>
                <a:gd name="T71" fmla="*/ 60 h 502"/>
                <a:gd name="T72" fmla="*/ 116 w 462"/>
                <a:gd name="T73" fmla="*/ 24 h 502"/>
                <a:gd name="T74" fmla="*/ 172 w 462"/>
                <a:gd name="T75" fmla="*/ 6 h 502"/>
                <a:gd name="T76" fmla="*/ 231 w 462"/>
                <a:gd name="T7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502">
                  <a:moveTo>
                    <a:pt x="231" y="110"/>
                  </a:moveTo>
                  <a:lnTo>
                    <a:pt x="210" y="110"/>
                  </a:lnTo>
                  <a:lnTo>
                    <a:pt x="193" y="116"/>
                  </a:lnTo>
                  <a:lnTo>
                    <a:pt x="174" y="123"/>
                  </a:lnTo>
                  <a:lnTo>
                    <a:pt x="158" y="137"/>
                  </a:lnTo>
                  <a:lnTo>
                    <a:pt x="145" y="154"/>
                  </a:lnTo>
                  <a:lnTo>
                    <a:pt x="135" y="179"/>
                  </a:lnTo>
                  <a:lnTo>
                    <a:pt x="129" y="212"/>
                  </a:lnTo>
                  <a:lnTo>
                    <a:pt x="127" y="252"/>
                  </a:lnTo>
                  <a:lnTo>
                    <a:pt x="129" y="291"/>
                  </a:lnTo>
                  <a:lnTo>
                    <a:pt x="135" y="323"/>
                  </a:lnTo>
                  <a:lnTo>
                    <a:pt x="145" y="348"/>
                  </a:lnTo>
                  <a:lnTo>
                    <a:pt x="158" y="366"/>
                  </a:lnTo>
                  <a:lnTo>
                    <a:pt x="174" y="379"/>
                  </a:lnTo>
                  <a:lnTo>
                    <a:pt x="193" y="387"/>
                  </a:lnTo>
                  <a:lnTo>
                    <a:pt x="210" y="393"/>
                  </a:lnTo>
                  <a:lnTo>
                    <a:pt x="231" y="393"/>
                  </a:lnTo>
                  <a:lnTo>
                    <a:pt x="251" y="393"/>
                  </a:lnTo>
                  <a:lnTo>
                    <a:pt x="270" y="387"/>
                  </a:lnTo>
                  <a:lnTo>
                    <a:pt x="287" y="379"/>
                  </a:lnTo>
                  <a:lnTo>
                    <a:pt x="302" y="366"/>
                  </a:lnTo>
                  <a:lnTo>
                    <a:pt x="316" y="348"/>
                  </a:lnTo>
                  <a:lnTo>
                    <a:pt x="326" y="323"/>
                  </a:lnTo>
                  <a:lnTo>
                    <a:pt x="333" y="291"/>
                  </a:lnTo>
                  <a:lnTo>
                    <a:pt x="335" y="252"/>
                  </a:lnTo>
                  <a:lnTo>
                    <a:pt x="333" y="212"/>
                  </a:lnTo>
                  <a:lnTo>
                    <a:pt x="326" y="179"/>
                  </a:lnTo>
                  <a:lnTo>
                    <a:pt x="316" y="154"/>
                  </a:lnTo>
                  <a:lnTo>
                    <a:pt x="302" y="137"/>
                  </a:lnTo>
                  <a:lnTo>
                    <a:pt x="287" y="123"/>
                  </a:lnTo>
                  <a:lnTo>
                    <a:pt x="270" y="116"/>
                  </a:lnTo>
                  <a:lnTo>
                    <a:pt x="251" y="110"/>
                  </a:lnTo>
                  <a:lnTo>
                    <a:pt x="231" y="110"/>
                  </a:lnTo>
                  <a:close/>
                  <a:moveTo>
                    <a:pt x="231" y="0"/>
                  </a:moveTo>
                  <a:lnTo>
                    <a:pt x="260" y="2"/>
                  </a:lnTo>
                  <a:lnTo>
                    <a:pt x="289" y="6"/>
                  </a:lnTo>
                  <a:lnTo>
                    <a:pt x="318" y="14"/>
                  </a:lnTo>
                  <a:lnTo>
                    <a:pt x="347" y="24"/>
                  </a:lnTo>
                  <a:lnTo>
                    <a:pt x="374" y="39"/>
                  </a:lnTo>
                  <a:lnTo>
                    <a:pt x="397" y="60"/>
                  </a:lnTo>
                  <a:lnTo>
                    <a:pt x="418" y="85"/>
                  </a:lnTo>
                  <a:lnTo>
                    <a:pt x="437" y="116"/>
                  </a:lnTo>
                  <a:lnTo>
                    <a:pt x="451" y="154"/>
                  </a:lnTo>
                  <a:lnTo>
                    <a:pt x="458" y="198"/>
                  </a:lnTo>
                  <a:lnTo>
                    <a:pt x="462" y="252"/>
                  </a:lnTo>
                  <a:lnTo>
                    <a:pt x="458" y="304"/>
                  </a:lnTo>
                  <a:lnTo>
                    <a:pt x="451" y="348"/>
                  </a:lnTo>
                  <a:lnTo>
                    <a:pt x="437" y="387"/>
                  </a:lnTo>
                  <a:lnTo>
                    <a:pt x="418" y="418"/>
                  </a:lnTo>
                  <a:lnTo>
                    <a:pt x="397" y="443"/>
                  </a:lnTo>
                  <a:lnTo>
                    <a:pt x="374" y="464"/>
                  </a:lnTo>
                  <a:lnTo>
                    <a:pt x="347" y="479"/>
                  </a:lnTo>
                  <a:lnTo>
                    <a:pt x="318" y="489"/>
                  </a:lnTo>
                  <a:lnTo>
                    <a:pt x="289" y="496"/>
                  </a:lnTo>
                  <a:lnTo>
                    <a:pt x="260" y="500"/>
                  </a:lnTo>
                  <a:lnTo>
                    <a:pt x="231" y="502"/>
                  </a:lnTo>
                  <a:lnTo>
                    <a:pt x="202" y="500"/>
                  </a:lnTo>
                  <a:lnTo>
                    <a:pt x="172" y="496"/>
                  </a:lnTo>
                  <a:lnTo>
                    <a:pt x="143" y="489"/>
                  </a:lnTo>
                  <a:lnTo>
                    <a:pt x="116" y="479"/>
                  </a:lnTo>
                  <a:lnTo>
                    <a:pt x="89" y="464"/>
                  </a:lnTo>
                  <a:lnTo>
                    <a:pt x="64" y="443"/>
                  </a:lnTo>
                  <a:lnTo>
                    <a:pt x="43" y="418"/>
                  </a:lnTo>
                  <a:lnTo>
                    <a:pt x="25" y="387"/>
                  </a:lnTo>
                  <a:lnTo>
                    <a:pt x="12" y="348"/>
                  </a:lnTo>
                  <a:lnTo>
                    <a:pt x="2" y="304"/>
                  </a:lnTo>
                  <a:lnTo>
                    <a:pt x="0" y="252"/>
                  </a:lnTo>
                  <a:lnTo>
                    <a:pt x="2" y="198"/>
                  </a:lnTo>
                  <a:lnTo>
                    <a:pt x="12" y="154"/>
                  </a:lnTo>
                  <a:lnTo>
                    <a:pt x="25" y="116"/>
                  </a:lnTo>
                  <a:lnTo>
                    <a:pt x="43" y="85"/>
                  </a:lnTo>
                  <a:lnTo>
                    <a:pt x="64" y="60"/>
                  </a:lnTo>
                  <a:lnTo>
                    <a:pt x="89" y="39"/>
                  </a:lnTo>
                  <a:lnTo>
                    <a:pt x="116" y="24"/>
                  </a:lnTo>
                  <a:lnTo>
                    <a:pt x="143" y="14"/>
                  </a:lnTo>
                  <a:lnTo>
                    <a:pt x="172" y="6"/>
                  </a:lnTo>
                  <a:lnTo>
                    <a:pt x="202" y="2"/>
                  </a:lnTo>
                  <a:lnTo>
                    <a:pt x="231"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8" name="Freeform 21"/>
            <p:cNvSpPr>
              <a:spLocks/>
            </p:cNvSpPr>
            <p:nvPr/>
          </p:nvSpPr>
          <p:spPr bwMode="auto">
            <a:xfrm>
              <a:off x="3887" y="2243"/>
              <a:ext cx="177" cy="250"/>
            </a:xfrm>
            <a:custGeom>
              <a:avLst/>
              <a:gdLst>
                <a:gd name="T0" fmla="*/ 229 w 354"/>
                <a:gd name="T1" fmla="*/ 4 h 500"/>
                <a:gd name="T2" fmla="*/ 316 w 354"/>
                <a:gd name="T3" fmla="*/ 33 h 500"/>
                <a:gd name="T4" fmla="*/ 277 w 354"/>
                <a:gd name="T5" fmla="*/ 125 h 500"/>
                <a:gd name="T6" fmla="*/ 200 w 354"/>
                <a:gd name="T7" fmla="*/ 108 h 500"/>
                <a:gd name="T8" fmla="*/ 167 w 354"/>
                <a:gd name="T9" fmla="*/ 112 h 500"/>
                <a:gd name="T10" fmla="*/ 139 w 354"/>
                <a:gd name="T11" fmla="*/ 125 h 500"/>
                <a:gd name="T12" fmla="*/ 127 w 354"/>
                <a:gd name="T13" fmla="*/ 150 h 500"/>
                <a:gd name="T14" fmla="*/ 140 w 354"/>
                <a:gd name="T15" fmla="*/ 171 h 500"/>
                <a:gd name="T16" fmla="*/ 171 w 354"/>
                <a:gd name="T17" fmla="*/ 183 h 500"/>
                <a:gd name="T18" fmla="*/ 215 w 354"/>
                <a:gd name="T19" fmla="*/ 195 h 500"/>
                <a:gd name="T20" fmla="*/ 264 w 354"/>
                <a:gd name="T21" fmla="*/ 212 h 500"/>
                <a:gd name="T22" fmla="*/ 308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6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5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29" y="4"/>
                  </a:lnTo>
                  <a:lnTo>
                    <a:pt x="275" y="16"/>
                  </a:lnTo>
                  <a:lnTo>
                    <a:pt x="316" y="33"/>
                  </a:lnTo>
                  <a:lnTo>
                    <a:pt x="316" y="145"/>
                  </a:lnTo>
                  <a:lnTo>
                    <a:pt x="277" y="125"/>
                  </a:lnTo>
                  <a:lnTo>
                    <a:pt x="239" y="112"/>
                  </a:lnTo>
                  <a:lnTo>
                    <a:pt x="200" y="108"/>
                  </a:lnTo>
                  <a:lnTo>
                    <a:pt x="185" y="110"/>
                  </a:lnTo>
                  <a:lnTo>
                    <a:pt x="167" y="112"/>
                  </a:lnTo>
                  <a:lnTo>
                    <a:pt x="152" y="118"/>
                  </a:lnTo>
                  <a:lnTo>
                    <a:pt x="139" y="125"/>
                  </a:lnTo>
                  <a:lnTo>
                    <a:pt x="131" y="135"/>
                  </a:lnTo>
                  <a:lnTo>
                    <a:pt x="127" y="150"/>
                  </a:lnTo>
                  <a:lnTo>
                    <a:pt x="131" y="162"/>
                  </a:lnTo>
                  <a:lnTo>
                    <a:pt x="140" y="171"/>
                  </a:lnTo>
                  <a:lnTo>
                    <a:pt x="154" y="177"/>
                  </a:lnTo>
                  <a:lnTo>
                    <a:pt x="171" y="183"/>
                  </a:lnTo>
                  <a:lnTo>
                    <a:pt x="192" y="189"/>
                  </a:lnTo>
                  <a:lnTo>
                    <a:pt x="215" y="195"/>
                  </a:lnTo>
                  <a:lnTo>
                    <a:pt x="241" y="202"/>
                  </a:lnTo>
                  <a:lnTo>
                    <a:pt x="264" y="212"/>
                  </a:lnTo>
                  <a:lnTo>
                    <a:pt x="287" y="223"/>
                  </a:lnTo>
                  <a:lnTo>
                    <a:pt x="308"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1" y="489"/>
                  </a:lnTo>
                  <a:lnTo>
                    <a:pt x="42" y="473"/>
                  </a:lnTo>
                  <a:lnTo>
                    <a:pt x="6" y="454"/>
                  </a:lnTo>
                  <a:lnTo>
                    <a:pt x="6" y="335"/>
                  </a:lnTo>
                  <a:lnTo>
                    <a:pt x="42" y="360"/>
                  </a:lnTo>
                  <a:lnTo>
                    <a:pt x="79" y="377"/>
                  </a:lnTo>
                  <a:lnTo>
                    <a:pt x="117" y="389"/>
                  </a:lnTo>
                  <a:lnTo>
                    <a:pt x="158" y="391"/>
                  </a:lnTo>
                  <a:lnTo>
                    <a:pt x="179" y="391"/>
                  </a:lnTo>
                  <a:lnTo>
                    <a:pt x="196" y="385"/>
                  </a:lnTo>
                  <a:lnTo>
                    <a:pt x="212" y="377"/>
                  </a:lnTo>
                  <a:lnTo>
                    <a:pt x="223" y="366"/>
                  </a:lnTo>
                  <a:lnTo>
                    <a:pt x="227" y="350"/>
                  </a:lnTo>
                  <a:lnTo>
                    <a:pt x="223" y="337"/>
                  </a:lnTo>
                  <a:lnTo>
                    <a:pt x="214" y="327"/>
                  </a:lnTo>
                  <a:lnTo>
                    <a:pt x="200" y="320"/>
                  </a:lnTo>
                  <a:lnTo>
                    <a:pt x="181" y="314"/>
                  </a:lnTo>
                  <a:lnTo>
                    <a:pt x="162" y="308"/>
                  </a:lnTo>
                  <a:lnTo>
                    <a:pt x="139" y="302"/>
                  </a:lnTo>
                  <a:lnTo>
                    <a:pt x="114" y="295"/>
                  </a:lnTo>
                  <a:lnTo>
                    <a:pt x="89" y="285"/>
                  </a:lnTo>
                  <a:lnTo>
                    <a:pt x="65"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59" name="Freeform 22"/>
            <p:cNvSpPr>
              <a:spLocks/>
            </p:cNvSpPr>
            <p:nvPr/>
          </p:nvSpPr>
          <p:spPr bwMode="auto">
            <a:xfrm>
              <a:off x="3073" y="2025"/>
              <a:ext cx="1309" cy="906"/>
            </a:xfrm>
            <a:custGeom>
              <a:avLst/>
              <a:gdLst>
                <a:gd name="T0" fmla="*/ 2437 w 2618"/>
                <a:gd name="T1" fmla="*/ 61 h 1811"/>
                <a:gd name="T2" fmla="*/ 2533 w 2618"/>
                <a:gd name="T3" fmla="*/ 196 h 1811"/>
                <a:gd name="T4" fmla="*/ 2595 w 2618"/>
                <a:gd name="T5" fmla="*/ 346 h 1811"/>
                <a:gd name="T6" fmla="*/ 2618 w 2618"/>
                <a:gd name="T7" fmla="*/ 504 h 1811"/>
                <a:gd name="T8" fmla="*/ 2608 w 2618"/>
                <a:gd name="T9" fmla="*/ 665 h 1811"/>
                <a:gd name="T10" fmla="*/ 2560 w 2618"/>
                <a:gd name="T11" fmla="*/ 827 h 1811"/>
                <a:gd name="T12" fmla="*/ 2481 w 2618"/>
                <a:gd name="T13" fmla="*/ 971 h 1811"/>
                <a:gd name="T14" fmla="*/ 2364 w 2618"/>
                <a:gd name="T15" fmla="*/ 1103 h 1811"/>
                <a:gd name="T16" fmla="*/ 2198 w 2618"/>
                <a:gd name="T17" fmla="*/ 1238 h 1811"/>
                <a:gd name="T18" fmla="*/ 1993 w 2618"/>
                <a:gd name="T19" fmla="*/ 1369 h 1811"/>
                <a:gd name="T20" fmla="*/ 1752 w 2618"/>
                <a:gd name="T21" fmla="*/ 1490 h 1811"/>
                <a:gd name="T22" fmla="*/ 1481 w 2618"/>
                <a:gd name="T23" fmla="*/ 1600 h 1811"/>
                <a:gd name="T24" fmla="*/ 1185 w 2618"/>
                <a:gd name="T25" fmla="*/ 1690 h 1811"/>
                <a:gd name="T26" fmla="*/ 867 w 2618"/>
                <a:gd name="T27" fmla="*/ 1759 h 1811"/>
                <a:gd name="T28" fmla="*/ 534 w 2618"/>
                <a:gd name="T29" fmla="*/ 1801 h 1811"/>
                <a:gd name="T30" fmla="*/ 192 w 2618"/>
                <a:gd name="T31" fmla="*/ 1811 h 1811"/>
                <a:gd name="T32" fmla="*/ 0 w 2618"/>
                <a:gd name="T33" fmla="*/ 1794 h 1811"/>
                <a:gd name="T34" fmla="*/ 146 w 2618"/>
                <a:gd name="T35" fmla="*/ 1769 h 1811"/>
                <a:gd name="T36" fmla="*/ 309 w 2618"/>
                <a:gd name="T37" fmla="*/ 1738 h 1811"/>
                <a:gd name="T38" fmla="*/ 488 w 2618"/>
                <a:gd name="T39" fmla="*/ 1699 h 1811"/>
                <a:gd name="T40" fmla="*/ 677 w 2618"/>
                <a:gd name="T41" fmla="*/ 1653 h 1811"/>
                <a:gd name="T42" fmla="*/ 871 w 2618"/>
                <a:gd name="T43" fmla="*/ 1600 h 1811"/>
                <a:gd name="T44" fmla="*/ 1069 w 2618"/>
                <a:gd name="T45" fmla="*/ 1536 h 1811"/>
                <a:gd name="T46" fmla="*/ 1267 w 2618"/>
                <a:gd name="T47" fmla="*/ 1465 h 1811"/>
                <a:gd name="T48" fmla="*/ 1462 w 2618"/>
                <a:gd name="T49" fmla="*/ 1382 h 1811"/>
                <a:gd name="T50" fmla="*/ 1646 w 2618"/>
                <a:gd name="T51" fmla="*/ 1288 h 1811"/>
                <a:gd name="T52" fmla="*/ 1821 w 2618"/>
                <a:gd name="T53" fmla="*/ 1184 h 1811"/>
                <a:gd name="T54" fmla="*/ 1979 w 2618"/>
                <a:gd name="T55" fmla="*/ 1069 h 1811"/>
                <a:gd name="T56" fmla="*/ 2119 w 2618"/>
                <a:gd name="T57" fmla="*/ 942 h 1811"/>
                <a:gd name="T58" fmla="*/ 2235 w 2618"/>
                <a:gd name="T59" fmla="*/ 802 h 1811"/>
                <a:gd name="T60" fmla="*/ 2325 w 2618"/>
                <a:gd name="T61" fmla="*/ 648 h 1811"/>
                <a:gd name="T62" fmla="*/ 2385 w 2618"/>
                <a:gd name="T63" fmla="*/ 480 h 1811"/>
                <a:gd name="T64" fmla="*/ 2410 w 2618"/>
                <a:gd name="T65" fmla="*/ 300 h 1811"/>
                <a:gd name="T66" fmla="*/ 2398 w 2618"/>
                <a:gd name="T67" fmla="*/ 104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8" h="1811">
                  <a:moveTo>
                    <a:pt x="2377" y="0"/>
                  </a:moveTo>
                  <a:lnTo>
                    <a:pt x="2437" y="61"/>
                  </a:lnTo>
                  <a:lnTo>
                    <a:pt x="2491" y="127"/>
                  </a:lnTo>
                  <a:lnTo>
                    <a:pt x="2533" y="196"/>
                  </a:lnTo>
                  <a:lnTo>
                    <a:pt x="2568" y="269"/>
                  </a:lnTo>
                  <a:lnTo>
                    <a:pt x="2595" y="346"/>
                  </a:lnTo>
                  <a:lnTo>
                    <a:pt x="2610" y="423"/>
                  </a:lnTo>
                  <a:lnTo>
                    <a:pt x="2618" y="504"/>
                  </a:lnTo>
                  <a:lnTo>
                    <a:pt x="2618" y="584"/>
                  </a:lnTo>
                  <a:lnTo>
                    <a:pt x="2608" y="665"/>
                  </a:lnTo>
                  <a:lnTo>
                    <a:pt x="2589" y="746"/>
                  </a:lnTo>
                  <a:lnTo>
                    <a:pt x="2560" y="827"/>
                  </a:lnTo>
                  <a:lnTo>
                    <a:pt x="2523" y="905"/>
                  </a:lnTo>
                  <a:lnTo>
                    <a:pt x="2481" y="971"/>
                  </a:lnTo>
                  <a:lnTo>
                    <a:pt x="2429" y="1038"/>
                  </a:lnTo>
                  <a:lnTo>
                    <a:pt x="2364" y="1103"/>
                  </a:lnTo>
                  <a:lnTo>
                    <a:pt x="2287" y="1171"/>
                  </a:lnTo>
                  <a:lnTo>
                    <a:pt x="2198" y="1238"/>
                  </a:lnTo>
                  <a:lnTo>
                    <a:pt x="2100" y="1305"/>
                  </a:lnTo>
                  <a:lnTo>
                    <a:pt x="1993" y="1369"/>
                  </a:lnTo>
                  <a:lnTo>
                    <a:pt x="1877" y="1430"/>
                  </a:lnTo>
                  <a:lnTo>
                    <a:pt x="1752" y="1490"/>
                  </a:lnTo>
                  <a:lnTo>
                    <a:pt x="1621" y="1548"/>
                  </a:lnTo>
                  <a:lnTo>
                    <a:pt x="1481" y="1600"/>
                  </a:lnTo>
                  <a:lnTo>
                    <a:pt x="1337" y="1648"/>
                  </a:lnTo>
                  <a:lnTo>
                    <a:pt x="1185" y="1690"/>
                  </a:lnTo>
                  <a:lnTo>
                    <a:pt x="1029" y="1728"/>
                  </a:lnTo>
                  <a:lnTo>
                    <a:pt x="867" y="1759"/>
                  </a:lnTo>
                  <a:lnTo>
                    <a:pt x="704" y="1784"/>
                  </a:lnTo>
                  <a:lnTo>
                    <a:pt x="534" y="1801"/>
                  </a:lnTo>
                  <a:lnTo>
                    <a:pt x="365" y="1809"/>
                  </a:lnTo>
                  <a:lnTo>
                    <a:pt x="192" y="1811"/>
                  </a:lnTo>
                  <a:lnTo>
                    <a:pt x="19" y="1801"/>
                  </a:lnTo>
                  <a:lnTo>
                    <a:pt x="0" y="1794"/>
                  </a:lnTo>
                  <a:lnTo>
                    <a:pt x="69" y="1782"/>
                  </a:lnTo>
                  <a:lnTo>
                    <a:pt x="146" y="1769"/>
                  </a:lnTo>
                  <a:lnTo>
                    <a:pt x="225" y="1753"/>
                  </a:lnTo>
                  <a:lnTo>
                    <a:pt x="309" y="1738"/>
                  </a:lnTo>
                  <a:lnTo>
                    <a:pt x="396" y="1721"/>
                  </a:lnTo>
                  <a:lnTo>
                    <a:pt x="488" y="1699"/>
                  </a:lnTo>
                  <a:lnTo>
                    <a:pt x="581" y="1678"/>
                  </a:lnTo>
                  <a:lnTo>
                    <a:pt x="677" y="1653"/>
                  </a:lnTo>
                  <a:lnTo>
                    <a:pt x="773" y="1628"/>
                  </a:lnTo>
                  <a:lnTo>
                    <a:pt x="871" y="1600"/>
                  </a:lnTo>
                  <a:lnTo>
                    <a:pt x="971" y="1569"/>
                  </a:lnTo>
                  <a:lnTo>
                    <a:pt x="1069" y="1536"/>
                  </a:lnTo>
                  <a:lnTo>
                    <a:pt x="1169" y="1501"/>
                  </a:lnTo>
                  <a:lnTo>
                    <a:pt x="1267" y="1465"/>
                  </a:lnTo>
                  <a:lnTo>
                    <a:pt x="1365" y="1425"/>
                  </a:lnTo>
                  <a:lnTo>
                    <a:pt x="1462" y="1382"/>
                  </a:lnTo>
                  <a:lnTo>
                    <a:pt x="1556" y="1336"/>
                  </a:lnTo>
                  <a:lnTo>
                    <a:pt x="1646" y="1288"/>
                  </a:lnTo>
                  <a:lnTo>
                    <a:pt x="1737" y="1238"/>
                  </a:lnTo>
                  <a:lnTo>
                    <a:pt x="1821" y="1184"/>
                  </a:lnTo>
                  <a:lnTo>
                    <a:pt x="1902" y="1128"/>
                  </a:lnTo>
                  <a:lnTo>
                    <a:pt x="1979" y="1069"/>
                  </a:lnTo>
                  <a:lnTo>
                    <a:pt x="2052" y="1007"/>
                  </a:lnTo>
                  <a:lnTo>
                    <a:pt x="2119" y="942"/>
                  </a:lnTo>
                  <a:lnTo>
                    <a:pt x="2179" y="873"/>
                  </a:lnTo>
                  <a:lnTo>
                    <a:pt x="2235" y="802"/>
                  </a:lnTo>
                  <a:lnTo>
                    <a:pt x="2283" y="727"/>
                  </a:lnTo>
                  <a:lnTo>
                    <a:pt x="2325" y="648"/>
                  </a:lnTo>
                  <a:lnTo>
                    <a:pt x="2358" y="567"/>
                  </a:lnTo>
                  <a:lnTo>
                    <a:pt x="2385" y="480"/>
                  </a:lnTo>
                  <a:lnTo>
                    <a:pt x="2402" y="392"/>
                  </a:lnTo>
                  <a:lnTo>
                    <a:pt x="2410" y="300"/>
                  </a:lnTo>
                  <a:lnTo>
                    <a:pt x="2410" y="204"/>
                  </a:lnTo>
                  <a:lnTo>
                    <a:pt x="2398" y="104"/>
                  </a:lnTo>
                  <a:lnTo>
                    <a:pt x="2377"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sp>
          <p:nvSpPr>
            <p:cNvPr id="60" name="Freeform 23"/>
            <p:cNvSpPr>
              <a:spLocks/>
            </p:cNvSpPr>
            <p:nvPr/>
          </p:nvSpPr>
          <p:spPr bwMode="auto">
            <a:xfrm>
              <a:off x="1702" y="1395"/>
              <a:ext cx="2764" cy="1076"/>
            </a:xfrm>
            <a:custGeom>
              <a:avLst/>
              <a:gdLst>
                <a:gd name="T0" fmla="*/ 2852 w 5528"/>
                <a:gd name="T1" fmla="*/ 1 h 2153"/>
                <a:gd name="T2" fmla="*/ 3229 w 5528"/>
                <a:gd name="T3" fmla="*/ 25 h 2153"/>
                <a:gd name="T4" fmla="*/ 3587 w 5528"/>
                <a:gd name="T5" fmla="*/ 71 h 2153"/>
                <a:gd name="T6" fmla="*/ 3924 w 5528"/>
                <a:gd name="T7" fmla="*/ 140 h 2153"/>
                <a:gd name="T8" fmla="*/ 4233 w 5528"/>
                <a:gd name="T9" fmla="*/ 232 h 2153"/>
                <a:gd name="T10" fmla="*/ 4518 w 5528"/>
                <a:gd name="T11" fmla="*/ 344 h 2153"/>
                <a:gd name="T12" fmla="*/ 4772 w 5528"/>
                <a:gd name="T13" fmla="*/ 474 h 2153"/>
                <a:gd name="T14" fmla="*/ 4993 w 5528"/>
                <a:gd name="T15" fmla="*/ 622 h 2153"/>
                <a:gd name="T16" fmla="*/ 5180 w 5528"/>
                <a:gd name="T17" fmla="*/ 788 h 2153"/>
                <a:gd name="T18" fmla="*/ 5330 w 5528"/>
                <a:gd name="T19" fmla="*/ 969 h 2153"/>
                <a:gd name="T20" fmla="*/ 5440 w 5528"/>
                <a:gd name="T21" fmla="*/ 1165 h 2153"/>
                <a:gd name="T22" fmla="*/ 5507 w 5528"/>
                <a:gd name="T23" fmla="*/ 1372 h 2153"/>
                <a:gd name="T24" fmla="*/ 5528 w 5528"/>
                <a:gd name="T25" fmla="*/ 1593 h 2153"/>
                <a:gd name="T26" fmla="*/ 5517 w 5528"/>
                <a:gd name="T27" fmla="*/ 1755 h 2153"/>
                <a:gd name="T28" fmla="*/ 5484 w 5528"/>
                <a:gd name="T29" fmla="*/ 1905 h 2153"/>
                <a:gd name="T30" fmla="*/ 5426 w 5528"/>
                <a:gd name="T31" fmla="*/ 2038 h 2153"/>
                <a:gd name="T32" fmla="*/ 5343 w 5528"/>
                <a:gd name="T33" fmla="*/ 2153 h 2153"/>
                <a:gd name="T34" fmla="*/ 5366 w 5528"/>
                <a:gd name="T35" fmla="*/ 2113 h 2153"/>
                <a:gd name="T36" fmla="*/ 5418 w 5528"/>
                <a:gd name="T37" fmla="*/ 1911 h 2153"/>
                <a:gd name="T38" fmla="*/ 5430 w 5528"/>
                <a:gd name="T39" fmla="*/ 1724 h 2153"/>
                <a:gd name="T40" fmla="*/ 5405 w 5528"/>
                <a:gd name="T41" fmla="*/ 1551 h 2153"/>
                <a:gd name="T42" fmla="*/ 5345 w 5528"/>
                <a:gd name="T43" fmla="*/ 1393 h 2153"/>
                <a:gd name="T44" fmla="*/ 5255 w 5528"/>
                <a:gd name="T45" fmla="*/ 1247 h 2153"/>
                <a:gd name="T46" fmla="*/ 5138 w 5528"/>
                <a:gd name="T47" fmla="*/ 1117 h 2153"/>
                <a:gd name="T48" fmla="*/ 4999 w 5528"/>
                <a:gd name="T49" fmla="*/ 997 h 2153"/>
                <a:gd name="T50" fmla="*/ 4837 w 5528"/>
                <a:gd name="T51" fmla="*/ 890 h 2153"/>
                <a:gd name="T52" fmla="*/ 4661 w 5528"/>
                <a:gd name="T53" fmla="*/ 794 h 2153"/>
                <a:gd name="T54" fmla="*/ 4470 w 5528"/>
                <a:gd name="T55" fmla="*/ 709 h 2153"/>
                <a:gd name="T56" fmla="*/ 4272 w 5528"/>
                <a:gd name="T57" fmla="*/ 634 h 2153"/>
                <a:gd name="T58" fmla="*/ 4064 w 5528"/>
                <a:gd name="T59" fmla="*/ 569 h 2153"/>
                <a:gd name="T60" fmla="*/ 3855 w 5528"/>
                <a:gd name="T61" fmla="*/ 513 h 2153"/>
                <a:gd name="T62" fmla="*/ 3645 w 5528"/>
                <a:gd name="T63" fmla="*/ 467 h 2153"/>
                <a:gd name="T64" fmla="*/ 3441 w 5528"/>
                <a:gd name="T65" fmla="*/ 428 h 2153"/>
                <a:gd name="T66" fmla="*/ 3241 w 5528"/>
                <a:gd name="T67" fmla="*/ 398 h 2153"/>
                <a:gd name="T68" fmla="*/ 3054 w 5528"/>
                <a:gd name="T69" fmla="*/ 374 h 2153"/>
                <a:gd name="T70" fmla="*/ 2879 w 5528"/>
                <a:gd name="T71" fmla="*/ 357 h 2153"/>
                <a:gd name="T72" fmla="*/ 2723 w 5528"/>
                <a:gd name="T73" fmla="*/ 348 h 2153"/>
                <a:gd name="T74" fmla="*/ 2587 w 5528"/>
                <a:gd name="T75" fmla="*/ 342 h 2153"/>
                <a:gd name="T76" fmla="*/ 2331 w 5528"/>
                <a:gd name="T77" fmla="*/ 340 h 2153"/>
                <a:gd name="T78" fmla="*/ 2089 w 5528"/>
                <a:gd name="T79" fmla="*/ 338 h 2153"/>
                <a:gd name="T80" fmla="*/ 1854 w 5528"/>
                <a:gd name="T81" fmla="*/ 344 h 2153"/>
                <a:gd name="T82" fmla="*/ 1623 w 5528"/>
                <a:gd name="T83" fmla="*/ 355 h 2153"/>
                <a:gd name="T84" fmla="*/ 1388 w 5528"/>
                <a:gd name="T85" fmla="*/ 378 h 2153"/>
                <a:gd name="T86" fmla="*/ 1146 w 5528"/>
                <a:gd name="T87" fmla="*/ 413 h 2153"/>
                <a:gd name="T88" fmla="*/ 892 w 5528"/>
                <a:gd name="T89" fmla="*/ 463 h 2153"/>
                <a:gd name="T90" fmla="*/ 619 w 5528"/>
                <a:gd name="T91" fmla="*/ 532 h 2153"/>
                <a:gd name="T92" fmla="*/ 325 w 5528"/>
                <a:gd name="T93" fmla="*/ 619 h 2153"/>
                <a:gd name="T94" fmla="*/ 0 w 5528"/>
                <a:gd name="T95" fmla="*/ 728 h 2153"/>
                <a:gd name="T96" fmla="*/ 17 w 5528"/>
                <a:gd name="T97" fmla="*/ 719 h 2153"/>
                <a:gd name="T98" fmla="*/ 67 w 5528"/>
                <a:gd name="T99" fmla="*/ 686 h 2153"/>
                <a:gd name="T100" fmla="*/ 148 w 5528"/>
                <a:gd name="T101" fmla="*/ 638 h 2153"/>
                <a:gd name="T102" fmla="*/ 259 w 5528"/>
                <a:gd name="T103" fmla="*/ 576 h 2153"/>
                <a:gd name="T104" fmla="*/ 402 w 5528"/>
                <a:gd name="T105" fmla="*/ 505 h 2153"/>
                <a:gd name="T106" fmla="*/ 571 w 5528"/>
                <a:gd name="T107" fmla="*/ 428 h 2153"/>
                <a:gd name="T108" fmla="*/ 769 w 5528"/>
                <a:gd name="T109" fmla="*/ 348 h 2153"/>
                <a:gd name="T110" fmla="*/ 994 w 5528"/>
                <a:gd name="T111" fmla="*/ 269 h 2153"/>
                <a:gd name="T112" fmla="*/ 1244 w 5528"/>
                <a:gd name="T113" fmla="*/ 194 h 2153"/>
                <a:gd name="T114" fmla="*/ 1521 w 5528"/>
                <a:gd name="T115" fmla="*/ 125 h 2153"/>
                <a:gd name="T116" fmla="*/ 1819 w 5528"/>
                <a:gd name="T117" fmla="*/ 69 h 2153"/>
                <a:gd name="T118" fmla="*/ 2142 w 5528"/>
                <a:gd name="T119" fmla="*/ 26 h 2153"/>
                <a:gd name="T120" fmla="*/ 2487 w 5528"/>
                <a:gd name="T121" fmla="*/ 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28" h="2153">
                  <a:moveTo>
                    <a:pt x="2668" y="0"/>
                  </a:moveTo>
                  <a:lnTo>
                    <a:pt x="2852" y="1"/>
                  </a:lnTo>
                  <a:lnTo>
                    <a:pt x="3043" y="9"/>
                  </a:lnTo>
                  <a:lnTo>
                    <a:pt x="3229" y="25"/>
                  </a:lnTo>
                  <a:lnTo>
                    <a:pt x="3412" y="46"/>
                  </a:lnTo>
                  <a:lnTo>
                    <a:pt x="3587" y="71"/>
                  </a:lnTo>
                  <a:lnTo>
                    <a:pt x="3758" y="103"/>
                  </a:lnTo>
                  <a:lnTo>
                    <a:pt x="3924" y="140"/>
                  </a:lnTo>
                  <a:lnTo>
                    <a:pt x="4082" y="184"/>
                  </a:lnTo>
                  <a:lnTo>
                    <a:pt x="4233" y="232"/>
                  </a:lnTo>
                  <a:lnTo>
                    <a:pt x="4380" y="286"/>
                  </a:lnTo>
                  <a:lnTo>
                    <a:pt x="4518" y="344"/>
                  </a:lnTo>
                  <a:lnTo>
                    <a:pt x="4649" y="407"/>
                  </a:lnTo>
                  <a:lnTo>
                    <a:pt x="4772" y="474"/>
                  </a:lnTo>
                  <a:lnTo>
                    <a:pt x="4886" y="546"/>
                  </a:lnTo>
                  <a:lnTo>
                    <a:pt x="4993" y="622"/>
                  </a:lnTo>
                  <a:lnTo>
                    <a:pt x="5091" y="703"/>
                  </a:lnTo>
                  <a:lnTo>
                    <a:pt x="5180" y="788"/>
                  </a:lnTo>
                  <a:lnTo>
                    <a:pt x="5259" y="876"/>
                  </a:lnTo>
                  <a:lnTo>
                    <a:pt x="5330" y="969"/>
                  </a:lnTo>
                  <a:lnTo>
                    <a:pt x="5390" y="1065"/>
                  </a:lnTo>
                  <a:lnTo>
                    <a:pt x="5440" y="1165"/>
                  </a:lnTo>
                  <a:lnTo>
                    <a:pt x="5478" y="1267"/>
                  </a:lnTo>
                  <a:lnTo>
                    <a:pt x="5507" y="1372"/>
                  </a:lnTo>
                  <a:lnTo>
                    <a:pt x="5522" y="1482"/>
                  </a:lnTo>
                  <a:lnTo>
                    <a:pt x="5528" y="1593"/>
                  </a:lnTo>
                  <a:lnTo>
                    <a:pt x="5526" y="1674"/>
                  </a:lnTo>
                  <a:lnTo>
                    <a:pt x="5517" y="1755"/>
                  </a:lnTo>
                  <a:lnTo>
                    <a:pt x="5503" y="1832"/>
                  </a:lnTo>
                  <a:lnTo>
                    <a:pt x="5484" y="1905"/>
                  </a:lnTo>
                  <a:lnTo>
                    <a:pt x="5457" y="1974"/>
                  </a:lnTo>
                  <a:lnTo>
                    <a:pt x="5426" y="2038"/>
                  </a:lnTo>
                  <a:lnTo>
                    <a:pt x="5388" y="2097"/>
                  </a:lnTo>
                  <a:lnTo>
                    <a:pt x="5343" y="2153"/>
                  </a:lnTo>
                  <a:lnTo>
                    <a:pt x="5357" y="2132"/>
                  </a:lnTo>
                  <a:lnTo>
                    <a:pt x="5366" y="2113"/>
                  </a:lnTo>
                  <a:lnTo>
                    <a:pt x="5399" y="2009"/>
                  </a:lnTo>
                  <a:lnTo>
                    <a:pt x="5418" y="1911"/>
                  </a:lnTo>
                  <a:lnTo>
                    <a:pt x="5430" y="1815"/>
                  </a:lnTo>
                  <a:lnTo>
                    <a:pt x="5430" y="1724"/>
                  </a:lnTo>
                  <a:lnTo>
                    <a:pt x="5422" y="1636"/>
                  </a:lnTo>
                  <a:lnTo>
                    <a:pt x="5405" y="1551"/>
                  </a:lnTo>
                  <a:lnTo>
                    <a:pt x="5378" y="1470"/>
                  </a:lnTo>
                  <a:lnTo>
                    <a:pt x="5345" y="1393"/>
                  </a:lnTo>
                  <a:lnTo>
                    <a:pt x="5303" y="1319"/>
                  </a:lnTo>
                  <a:lnTo>
                    <a:pt x="5255" y="1247"/>
                  </a:lnTo>
                  <a:lnTo>
                    <a:pt x="5199" y="1180"/>
                  </a:lnTo>
                  <a:lnTo>
                    <a:pt x="5138" y="1117"/>
                  </a:lnTo>
                  <a:lnTo>
                    <a:pt x="5070" y="1055"/>
                  </a:lnTo>
                  <a:lnTo>
                    <a:pt x="4999" y="997"/>
                  </a:lnTo>
                  <a:lnTo>
                    <a:pt x="4920" y="942"/>
                  </a:lnTo>
                  <a:lnTo>
                    <a:pt x="4837" y="890"/>
                  </a:lnTo>
                  <a:lnTo>
                    <a:pt x="4751" y="840"/>
                  </a:lnTo>
                  <a:lnTo>
                    <a:pt x="4661" y="794"/>
                  </a:lnTo>
                  <a:lnTo>
                    <a:pt x="4568" y="749"/>
                  </a:lnTo>
                  <a:lnTo>
                    <a:pt x="4470" y="709"/>
                  </a:lnTo>
                  <a:lnTo>
                    <a:pt x="4372" y="671"/>
                  </a:lnTo>
                  <a:lnTo>
                    <a:pt x="4272" y="634"/>
                  </a:lnTo>
                  <a:lnTo>
                    <a:pt x="4168" y="599"/>
                  </a:lnTo>
                  <a:lnTo>
                    <a:pt x="4064" y="569"/>
                  </a:lnTo>
                  <a:lnTo>
                    <a:pt x="3960" y="540"/>
                  </a:lnTo>
                  <a:lnTo>
                    <a:pt x="3855" y="513"/>
                  </a:lnTo>
                  <a:lnTo>
                    <a:pt x="3751" y="488"/>
                  </a:lnTo>
                  <a:lnTo>
                    <a:pt x="3645" y="467"/>
                  </a:lnTo>
                  <a:lnTo>
                    <a:pt x="3543" y="446"/>
                  </a:lnTo>
                  <a:lnTo>
                    <a:pt x="3441" y="428"/>
                  </a:lnTo>
                  <a:lnTo>
                    <a:pt x="3339" y="411"/>
                  </a:lnTo>
                  <a:lnTo>
                    <a:pt x="3241" y="398"/>
                  </a:lnTo>
                  <a:lnTo>
                    <a:pt x="3147" y="384"/>
                  </a:lnTo>
                  <a:lnTo>
                    <a:pt x="3054" y="374"/>
                  </a:lnTo>
                  <a:lnTo>
                    <a:pt x="2964" y="365"/>
                  </a:lnTo>
                  <a:lnTo>
                    <a:pt x="2879" y="357"/>
                  </a:lnTo>
                  <a:lnTo>
                    <a:pt x="2798" y="351"/>
                  </a:lnTo>
                  <a:lnTo>
                    <a:pt x="2723" y="348"/>
                  </a:lnTo>
                  <a:lnTo>
                    <a:pt x="2652" y="344"/>
                  </a:lnTo>
                  <a:lnTo>
                    <a:pt x="2587" y="342"/>
                  </a:lnTo>
                  <a:lnTo>
                    <a:pt x="2458" y="340"/>
                  </a:lnTo>
                  <a:lnTo>
                    <a:pt x="2331" y="340"/>
                  </a:lnTo>
                  <a:lnTo>
                    <a:pt x="2208" y="338"/>
                  </a:lnTo>
                  <a:lnTo>
                    <a:pt x="2089" y="338"/>
                  </a:lnTo>
                  <a:lnTo>
                    <a:pt x="1971" y="340"/>
                  </a:lnTo>
                  <a:lnTo>
                    <a:pt x="1854" y="344"/>
                  </a:lnTo>
                  <a:lnTo>
                    <a:pt x="1739" y="348"/>
                  </a:lnTo>
                  <a:lnTo>
                    <a:pt x="1623" y="355"/>
                  </a:lnTo>
                  <a:lnTo>
                    <a:pt x="1506" y="365"/>
                  </a:lnTo>
                  <a:lnTo>
                    <a:pt x="1388" y="378"/>
                  </a:lnTo>
                  <a:lnTo>
                    <a:pt x="1269" y="394"/>
                  </a:lnTo>
                  <a:lnTo>
                    <a:pt x="1146" y="413"/>
                  </a:lnTo>
                  <a:lnTo>
                    <a:pt x="1021" y="436"/>
                  </a:lnTo>
                  <a:lnTo>
                    <a:pt x="892" y="463"/>
                  </a:lnTo>
                  <a:lnTo>
                    <a:pt x="759" y="496"/>
                  </a:lnTo>
                  <a:lnTo>
                    <a:pt x="619" y="532"/>
                  </a:lnTo>
                  <a:lnTo>
                    <a:pt x="475" y="572"/>
                  </a:lnTo>
                  <a:lnTo>
                    <a:pt x="325" y="619"/>
                  </a:lnTo>
                  <a:lnTo>
                    <a:pt x="167" y="671"/>
                  </a:lnTo>
                  <a:lnTo>
                    <a:pt x="0" y="728"/>
                  </a:lnTo>
                  <a:lnTo>
                    <a:pt x="3" y="726"/>
                  </a:lnTo>
                  <a:lnTo>
                    <a:pt x="17" y="719"/>
                  </a:lnTo>
                  <a:lnTo>
                    <a:pt x="38" y="705"/>
                  </a:lnTo>
                  <a:lnTo>
                    <a:pt x="67" y="686"/>
                  </a:lnTo>
                  <a:lnTo>
                    <a:pt x="103" y="665"/>
                  </a:lnTo>
                  <a:lnTo>
                    <a:pt x="148" y="638"/>
                  </a:lnTo>
                  <a:lnTo>
                    <a:pt x="200" y="609"/>
                  </a:lnTo>
                  <a:lnTo>
                    <a:pt x="259" y="576"/>
                  </a:lnTo>
                  <a:lnTo>
                    <a:pt x="327" y="542"/>
                  </a:lnTo>
                  <a:lnTo>
                    <a:pt x="402" y="505"/>
                  </a:lnTo>
                  <a:lnTo>
                    <a:pt x="482" y="467"/>
                  </a:lnTo>
                  <a:lnTo>
                    <a:pt x="571" y="428"/>
                  </a:lnTo>
                  <a:lnTo>
                    <a:pt x="667" y="388"/>
                  </a:lnTo>
                  <a:lnTo>
                    <a:pt x="769" y="348"/>
                  </a:lnTo>
                  <a:lnTo>
                    <a:pt x="879" y="307"/>
                  </a:lnTo>
                  <a:lnTo>
                    <a:pt x="994" y="269"/>
                  </a:lnTo>
                  <a:lnTo>
                    <a:pt x="1117" y="230"/>
                  </a:lnTo>
                  <a:lnTo>
                    <a:pt x="1244" y="194"/>
                  </a:lnTo>
                  <a:lnTo>
                    <a:pt x="1379" y="157"/>
                  </a:lnTo>
                  <a:lnTo>
                    <a:pt x="1521" y="125"/>
                  </a:lnTo>
                  <a:lnTo>
                    <a:pt x="1667" y="96"/>
                  </a:lnTo>
                  <a:lnTo>
                    <a:pt x="1819" y="69"/>
                  </a:lnTo>
                  <a:lnTo>
                    <a:pt x="1979" y="46"/>
                  </a:lnTo>
                  <a:lnTo>
                    <a:pt x="2142" y="26"/>
                  </a:lnTo>
                  <a:lnTo>
                    <a:pt x="2312" y="13"/>
                  </a:lnTo>
                  <a:lnTo>
                    <a:pt x="2487" y="3"/>
                  </a:lnTo>
                  <a:lnTo>
                    <a:pt x="2668" y="0"/>
                  </a:lnTo>
                  <a:close/>
                </a:path>
              </a:pathLst>
            </a:custGeom>
            <a:grpFill/>
            <a:ln w="0">
              <a:noFill/>
              <a:prstDash val="solid"/>
              <a:round/>
              <a:headEnd/>
              <a:tailEnd/>
            </a:ln>
          </p:spPr>
          <p:txBody>
            <a:bodyPr/>
            <a:lstStyle/>
            <a:p>
              <a:pPr fontAlgn="base">
                <a:spcBef>
                  <a:spcPct val="0"/>
                </a:spcBef>
                <a:spcAft>
                  <a:spcPct val="0"/>
                </a:spcAft>
                <a:defRPr/>
              </a:pPr>
              <a:endParaRPr lang="en-GB">
                <a:solidFill>
                  <a:srgbClr val="000000"/>
                </a:solidFill>
                <a:cs typeface="Arial" pitchFamily="34" charset="0"/>
              </a:endParaRPr>
            </a:p>
          </p:txBody>
        </p:sp>
      </p:grpSp>
      <p:sp>
        <p:nvSpPr>
          <p:cNvPr id="4" name="Title 1"/>
          <p:cNvSpPr>
            <a:spLocks noGrp="1"/>
          </p:cNvSpPr>
          <p:nvPr>
            <p:ph type="ctrTitle"/>
          </p:nvPr>
        </p:nvSpPr>
        <p:spPr>
          <a:xfrm>
            <a:off x="684213" y="2744600"/>
            <a:ext cx="8101011" cy="1894075"/>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5" name="Subtitle 2"/>
          <p:cNvSpPr>
            <a:spLocks noGrp="1"/>
          </p:cNvSpPr>
          <p:nvPr>
            <p:ph type="subTitle" idx="1"/>
          </p:nvPr>
        </p:nvSpPr>
        <p:spPr>
          <a:xfrm>
            <a:off x="684947" y="4144860"/>
            <a:ext cx="8110177" cy="498393"/>
          </a:xfrm>
          <a:prstGeom prst="rect">
            <a:avLst/>
          </a:prstGeom>
        </p:spPr>
        <p:txBody>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83466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txBox="1">
            <a:spLocks/>
          </p:cNvSpPr>
          <p:nvPr userDrawn="1"/>
        </p:nvSpPr>
        <p:spPr>
          <a:xfrm>
            <a:off x="0" y="6627813"/>
            <a:ext cx="361950" cy="217487"/>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20000"/>
              </a:spcBef>
              <a:spcAft>
                <a:spcPct val="0"/>
              </a:spcAft>
              <a:buFont typeface="Arial" panose="020B0604020202020204" pitchFamily="34" charset="0"/>
              <a:buNone/>
              <a:defRPr/>
            </a:pPr>
            <a:fld id="{4B7EBCFE-08AF-4EB7-BC78-EC3D6BFD242C}" type="slidenum">
              <a:rPr lang="en-US" altLang="en-US" sz="1000" b="1">
                <a:solidFill>
                  <a:srgbClr val="FFFFFF"/>
                </a:solidFill>
              </a:rPr>
              <a:pPr algn="ctr" eaLnBrk="1" fontAlgn="base" hangingPunct="1">
                <a:spcBef>
                  <a:spcPct val="20000"/>
                </a:spcBef>
                <a:spcAft>
                  <a:spcPct val="0"/>
                </a:spcAft>
                <a:buFont typeface="Arial" panose="020B0604020202020204" pitchFamily="34" charset="0"/>
                <a:buNone/>
                <a:defRPr/>
              </a:pPr>
              <a:t>‹#›</a:t>
            </a:fld>
            <a:endParaRPr lang="en-GB" altLang="en-US" sz="1000" b="1" dirty="0">
              <a:solidFill>
                <a:srgbClr val="FFFFFF"/>
              </a:solidFill>
            </a:endParaRPr>
          </a:p>
        </p:txBody>
      </p:sp>
      <p:sp>
        <p:nvSpPr>
          <p:cNvPr id="5" name="Title 1"/>
          <p:cNvSpPr>
            <a:spLocks noGrp="1"/>
          </p:cNvSpPr>
          <p:nvPr>
            <p:ph type="ctrTitle"/>
          </p:nvPr>
        </p:nvSpPr>
        <p:spPr>
          <a:xfrm>
            <a:off x="611188" y="0"/>
            <a:ext cx="8174036" cy="1005508"/>
          </a:xfrm>
          <a:prstGeom prst="rect">
            <a:avLst/>
          </a:prstGeom>
        </p:spPr>
        <p:txBody>
          <a:bodyPr tIns="108000"/>
          <a:lstStyle>
            <a:lvl1pPr>
              <a:defRPr sz="3400" baseline="0">
                <a:solidFill>
                  <a:schemeClr val="tx2"/>
                </a:solidFill>
              </a:defRPr>
            </a:lvl1pPr>
          </a:lstStyle>
          <a:p>
            <a:r>
              <a:rPr lang="en-US" dirty="0"/>
              <a:t>Click to edit Master title style</a:t>
            </a:r>
            <a:endParaRPr lang="en-GB" dirty="0"/>
          </a:p>
        </p:txBody>
      </p:sp>
      <p:sp>
        <p:nvSpPr>
          <p:cNvPr id="6" name="Subtitle 2"/>
          <p:cNvSpPr>
            <a:spLocks noGrp="1"/>
          </p:cNvSpPr>
          <p:nvPr>
            <p:ph type="subTitle" idx="1"/>
          </p:nvPr>
        </p:nvSpPr>
        <p:spPr>
          <a:xfrm>
            <a:off x="611188" y="573460"/>
            <a:ext cx="8174036"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7" name="Text Placeholder 8"/>
          <p:cNvSpPr>
            <a:spLocks noGrp="1"/>
          </p:cNvSpPr>
          <p:nvPr>
            <p:ph type="body" sz="quarter" idx="13"/>
          </p:nvPr>
        </p:nvSpPr>
        <p:spPr>
          <a:xfrm>
            <a:off x="611188" y="1328167"/>
            <a:ext cx="8174036" cy="4415408"/>
          </a:xfrm>
          <a:prstGeom prst="rect">
            <a:avLst/>
          </a:prstGeom>
        </p:spPr>
        <p:txBody>
          <a:bodyPr/>
          <a:lstStyle>
            <a:lvl1pPr marL="361950" indent="-361950">
              <a:lnSpc>
                <a:spcPct val="150000"/>
              </a:lnSpc>
              <a:buClr>
                <a:srgbClr val="232762"/>
              </a:buClr>
              <a:buFontTx/>
              <a:buBlip>
                <a:blip r:embed="rId2"/>
              </a:buBlip>
              <a:defRPr sz="1800" b="0">
                <a:solidFill>
                  <a:schemeClr val="tx1"/>
                </a:solidFill>
              </a:defRPr>
            </a:lvl1pPr>
            <a:lvl2pPr>
              <a:defRPr sz="1600" baseline="0"/>
            </a:lvl2pPr>
            <a:lvl3pPr>
              <a:defRPr sz="1400"/>
            </a:lvl3pPr>
            <a:lvl4pPr>
              <a:defRPr sz="1200"/>
            </a:lvl4pPr>
            <a:lvl5pPr>
              <a:defRPr sz="10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021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7"/>
          <p:cNvSpPr txBox="1">
            <a:spLocks/>
          </p:cNvSpPr>
          <p:nvPr userDrawn="1"/>
        </p:nvSpPr>
        <p:spPr>
          <a:xfrm>
            <a:off x="0" y="6627813"/>
            <a:ext cx="361950" cy="217487"/>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20000"/>
              </a:spcBef>
              <a:spcAft>
                <a:spcPct val="0"/>
              </a:spcAft>
              <a:buFont typeface="Arial" panose="020B0604020202020204" pitchFamily="34" charset="0"/>
              <a:buNone/>
              <a:defRPr/>
            </a:pPr>
            <a:fld id="{B2E4ABD2-1311-4104-BD48-736AC69EC14A}" type="slidenum">
              <a:rPr lang="en-US" altLang="en-US" sz="1000" b="1">
                <a:solidFill>
                  <a:srgbClr val="FFFFFF"/>
                </a:solidFill>
              </a:rPr>
              <a:pPr algn="ctr" eaLnBrk="1" fontAlgn="base" hangingPunct="1">
                <a:spcBef>
                  <a:spcPct val="20000"/>
                </a:spcBef>
                <a:spcAft>
                  <a:spcPct val="0"/>
                </a:spcAft>
                <a:buFont typeface="Arial" panose="020B0604020202020204" pitchFamily="34" charset="0"/>
                <a:buNone/>
                <a:defRPr/>
              </a:pPr>
              <a:t>‹#›</a:t>
            </a:fld>
            <a:endParaRPr lang="en-GB" altLang="en-US" sz="1000" b="1">
              <a:solidFill>
                <a:srgbClr val="FFFFFF"/>
              </a:solidFill>
            </a:endParaRPr>
          </a:p>
        </p:txBody>
      </p:sp>
      <p:sp>
        <p:nvSpPr>
          <p:cNvPr id="5" name="Title 1"/>
          <p:cNvSpPr>
            <a:spLocks noGrp="1"/>
          </p:cNvSpPr>
          <p:nvPr>
            <p:ph type="ctrTitle"/>
          </p:nvPr>
        </p:nvSpPr>
        <p:spPr>
          <a:xfrm>
            <a:off x="611188" y="-1"/>
            <a:ext cx="8174036" cy="1005508"/>
          </a:xfrm>
          <a:prstGeom prst="rect">
            <a:avLst/>
          </a:prstGeom>
        </p:spPr>
        <p:txBody>
          <a:bodyPr tIns="108000"/>
          <a:lstStyle>
            <a:lvl1pPr>
              <a:defRPr lang="en-GB" sz="3400" baseline="0" dirty="0">
                <a:solidFill>
                  <a:schemeClr val="tx2"/>
                </a:solidFill>
              </a:defRPr>
            </a:lvl1pPr>
          </a:lstStyle>
          <a:p>
            <a:pPr lvl="0"/>
            <a:r>
              <a:rPr lang="en-US" dirty="0"/>
              <a:t>Click to edit Master title style</a:t>
            </a:r>
            <a:endParaRPr lang="en-GB" dirty="0"/>
          </a:p>
        </p:txBody>
      </p:sp>
      <p:sp>
        <p:nvSpPr>
          <p:cNvPr id="6" name="Subtitle 2"/>
          <p:cNvSpPr>
            <a:spLocks noGrp="1"/>
          </p:cNvSpPr>
          <p:nvPr>
            <p:ph type="subTitle" idx="1"/>
          </p:nvPr>
        </p:nvSpPr>
        <p:spPr>
          <a:xfrm>
            <a:off x="611188" y="980728"/>
            <a:ext cx="8174036" cy="432048"/>
          </a:xfrm>
          <a:prstGeom prst="rect">
            <a:avLst/>
          </a:prstGeom>
        </p:spPr>
        <p:txBody>
          <a:bodyPr/>
          <a:lstStyle>
            <a:lvl1pPr>
              <a:defRPr lang="en-GB" sz="2600" b="0" dirty="0">
                <a:solidFill>
                  <a:schemeClr val="accent1"/>
                </a:solidFill>
              </a:defRPr>
            </a:lvl1pPr>
          </a:lstStyle>
          <a:p>
            <a:pPr lvl="0"/>
            <a:r>
              <a:rPr lang="en-US" dirty="0"/>
              <a:t>Click to edit Master subtitle style</a:t>
            </a:r>
            <a:endParaRPr lang="en-GB" dirty="0"/>
          </a:p>
        </p:txBody>
      </p:sp>
      <p:sp>
        <p:nvSpPr>
          <p:cNvPr id="7" name="Text Placeholder 8"/>
          <p:cNvSpPr>
            <a:spLocks noGrp="1"/>
          </p:cNvSpPr>
          <p:nvPr>
            <p:ph type="body" sz="quarter" idx="13"/>
          </p:nvPr>
        </p:nvSpPr>
        <p:spPr>
          <a:xfrm>
            <a:off x="611188" y="1747267"/>
            <a:ext cx="8174036" cy="1975098"/>
          </a:xfrm>
          <a:prstGeom prst="rect">
            <a:avLst/>
          </a:prstGeom>
        </p:spPr>
        <p:txBody>
          <a:bodyPr/>
          <a:lstStyle>
            <a:lvl1pPr marL="361950" indent="-361950">
              <a:lnSpc>
                <a:spcPct val="100000"/>
              </a:lnSpc>
              <a:buClr>
                <a:srgbClr val="22268D"/>
              </a:buClr>
              <a:buFontTx/>
              <a:buBlip>
                <a:blip r:embed="rId2"/>
              </a:buBlip>
              <a:defRPr sz="1600" b="0">
                <a:solidFill>
                  <a:schemeClr val="tx1"/>
                </a:solidFill>
              </a:defRPr>
            </a:lvl1pPr>
            <a:lvl2pPr>
              <a:defRPr sz="1400"/>
            </a:lvl2pPr>
            <a:lvl3pPr>
              <a:defRPr sz="1200"/>
            </a:lvl3pPr>
            <a:lvl4pPr>
              <a:defRPr sz="10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4"/>
          </p:nvPr>
        </p:nvSpPr>
        <p:spPr>
          <a:xfrm>
            <a:off x="611188" y="3686150"/>
            <a:ext cx="8174036" cy="1975098"/>
          </a:xfrm>
          <a:prstGeom prst="rect">
            <a:avLst/>
          </a:prstGeom>
        </p:spPr>
        <p:txBody>
          <a:bodyPr/>
          <a:lstStyle>
            <a:lvl1pPr marL="361950" indent="-361950">
              <a:lnSpc>
                <a:spcPct val="100000"/>
              </a:lnSpc>
              <a:buClr>
                <a:srgbClr val="232762"/>
              </a:buClr>
              <a:buFontTx/>
              <a:buBlip>
                <a:blip r:embed="rId2"/>
              </a:buBlip>
              <a:defRPr sz="1600" b="0">
                <a:solidFill>
                  <a:schemeClr val="tx1"/>
                </a:solidFill>
              </a:defRPr>
            </a:lvl1pPr>
            <a:lvl2pPr>
              <a:defRPr sz="1400"/>
            </a:lvl2pPr>
            <a:lvl3pPr>
              <a:defRPr sz="1400" baseline="0"/>
            </a:lvl3pPr>
            <a:lvl4pPr>
              <a:defRPr sz="12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704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p:cNvSpPr txBox="1">
            <a:spLocks/>
          </p:cNvSpPr>
          <p:nvPr userDrawn="1"/>
        </p:nvSpPr>
        <p:spPr>
          <a:xfrm>
            <a:off x="0" y="6627813"/>
            <a:ext cx="361950" cy="217487"/>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20000"/>
              </a:spcBef>
              <a:spcAft>
                <a:spcPct val="0"/>
              </a:spcAft>
              <a:buFont typeface="Arial" panose="020B0604020202020204" pitchFamily="34" charset="0"/>
              <a:buNone/>
              <a:defRPr/>
            </a:pPr>
            <a:fld id="{4B4B4BB1-2B31-4EA8-A333-B32CB4331C40}" type="slidenum">
              <a:rPr lang="en-US" altLang="en-US" sz="1000" b="1">
                <a:solidFill>
                  <a:srgbClr val="FFFFFF"/>
                </a:solidFill>
              </a:rPr>
              <a:pPr algn="ctr" eaLnBrk="1" fontAlgn="base" hangingPunct="1">
                <a:spcBef>
                  <a:spcPct val="20000"/>
                </a:spcBef>
                <a:spcAft>
                  <a:spcPct val="0"/>
                </a:spcAft>
                <a:buFont typeface="Arial" panose="020B0604020202020204" pitchFamily="34" charset="0"/>
                <a:buNone/>
                <a:defRPr/>
              </a:pPr>
              <a:t>‹#›</a:t>
            </a:fld>
            <a:endParaRPr lang="en-GB" altLang="en-US" sz="1000" b="1">
              <a:solidFill>
                <a:srgbClr val="FFFFFF"/>
              </a:solidFill>
            </a:endParaRPr>
          </a:p>
        </p:txBody>
      </p:sp>
      <p:sp>
        <p:nvSpPr>
          <p:cNvPr id="5" name="Title 1"/>
          <p:cNvSpPr>
            <a:spLocks noGrp="1"/>
          </p:cNvSpPr>
          <p:nvPr>
            <p:ph type="ctrTitle"/>
          </p:nvPr>
        </p:nvSpPr>
        <p:spPr>
          <a:xfrm>
            <a:off x="611188" y="0"/>
            <a:ext cx="8174036" cy="1005508"/>
          </a:xfrm>
          <a:prstGeom prst="rect">
            <a:avLst/>
          </a:prstGeom>
        </p:spPr>
        <p:txBody>
          <a:bodyPr tIns="108000"/>
          <a:lstStyle>
            <a:lvl1pPr>
              <a:defRPr lang="en-GB" sz="3400" baseline="0" dirty="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96101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p:cNvSpPr txBox="1">
            <a:spLocks/>
          </p:cNvSpPr>
          <p:nvPr userDrawn="1"/>
        </p:nvSpPr>
        <p:spPr>
          <a:xfrm>
            <a:off x="0" y="6627813"/>
            <a:ext cx="361950" cy="217487"/>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20000"/>
              </a:spcBef>
              <a:spcAft>
                <a:spcPct val="0"/>
              </a:spcAft>
              <a:buFont typeface="Arial" panose="020B0604020202020204" pitchFamily="34" charset="0"/>
              <a:buNone/>
              <a:defRPr/>
            </a:pPr>
            <a:fld id="{1336AF90-C335-4948-9F42-F3BFC8034319}" type="slidenum">
              <a:rPr lang="en-US" altLang="en-US" sz="1000" b="1">
                <a:solidFill>
                  <a:srgbClr val="FFFFFF"/>
                </a:solidFill>
              </a:rPr>
              <a:pPr algn="ctr" eaLnBrk="1" fontAlgn="base" hangingPunct="1">
                <a:spcBef>
                  <a:spcPct val="20000"/>
                </a:spcBef>
                <a:spcAft>
                  <a:spcPct val="0"/>
                </a:spcAft>
                <a:buFont typeface="Arial" panose="020B0604020202020204" pitchFamily="34" charset="0"/>
                <a:buNone/>
                <a:defRPr/>
              </a:pPr>
              <a:t>‹#›</a:t>
            </a:fld>
            <a:endParaRPr lang="en-GB" altLang="en-US" sz="1000" b="1">
              <a:solidFill>
                <a:srgbClr val="FFFFFF"/>
              </a:solidFill>
            </a:endParaRPr>
          </a:p>
        </p:txBody>
      </p:sp>
    </p:spTree>
    <p:extLst>
      <p:ext uri="{BB962C8B-B14F-4D97-AF65-F5344CB8AC3E}">
        <p14:creationId xmlns:p14="http://schemas.microsoft.com/office/powerpoint/2010/main" val="19573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54900" y="5937250"/>
            <a:ext cx="1531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87"/>
          <p:cNvGrpSpPr>
            <a:grpSpLocks/>
          </p:cNvGrpSpPr>
          <p:nvPr userDrawn="1"/>
        </p:nvGrpSpPr>
        <p:grpSpPr bwMode="auto">
          <a:xfrm>
            <a:off x="712788" y="6591300"/>
            <a:ext cx="2371725" cy="88900"/>
            <a:chOff x="732693" y="6371356"/>
            <a:chExt cx="2371790" cy="88718"/>
          </a:xfrm>
        </p:grpSpPr>
        <p:sp>
          <p:nvSpPr>
            <p:cNvPr id="1031" name="Freeform 6"/>
            <p:cNvSpPr>
              <a:spLocks/>
            </p:cNvSpPr>
            <p:nvPr userDrawn="1"/>
          </p:nvSpPr>
          <p:spPr bwMode="auto">
            <a:xfrm>
              <a:off x="732693" y="6372941"/>
              <a:ext cx="130179" cy="87133"/>
            </a:xfrm>
            <a:custGeom>
              <a:avLst/>
              <a:gdLst>
                <a:gd name="T0" fmla="*/ 2147483647 w 204"/>
                <a:gd name="T1" fmla="*/ 0 h 136"/>
                <a:gd name="T2" fmla="*/ 2147483647 w 204"/>
                <a:gd name="T3" fmla="*/ 0 h 136"/>
                <a:gd name="T4" fmla="*/ 2147483647 w 204"/>
                <a:gd name="T5" fmla="*/ 2147483647 h 136"/>
                <a:gd name="T6" fmla="*/ 2147483647 w 204"/>
                <a:gd name="T7" fmla="*/ 0 h 136"/>
                <a:gd name="T8" fmla="*/ 2147483647 w 204"/>
                <a:gd name="T9" fmla="*/ 0 h 136"/>
                <a:gd name="T10" fmla="*/ 2147483647 w 204"/>
                <a:gd name="T11" fmla="*/ 2147483647 h 136"/>
                <a:gd name="T12" fmla="*/ 2147483647 w 204"/>
                <a:gd name="T13" fmla="*/ 2147483647 h 136"/>
                <a:gd name="T14" fmla="*/ 2147483647 w 204"/>
                <a:gd name="T15" fmla="*/ 2147483647 h 136"/>
                <a:gd name="T16" fmla="*/ 2147483647 w 204"/>
                <a:gd name="T17" fmla="*/ 2147483647 h 136"/>
                <a:gd name="T18" fmla="*/ 2147483647 w 204"/>
                <a:gd name="T19" fmla="*/ 2147483647 h 136"/>
                <a:gd name="T20" fmla="*/ 0 w 204"/>
                <a:gd name="T21" fmla="*/ 0 h 136"/>
                <a:gd name="T22" fmla="*/ 2147483647 w 204"/>
                <a:gd name="T23" fmla="*/ 0 h 136"/>
                <a:gd name="T24" fmla="*/ 2147483647 w 204"/>
                <a:gd name="T25" fmla="*/ 2147483647 h 136"/>
                <a:gd name="T26" fmla="*/ 2147483647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32" name="Freeform 7"/>
            <p:cNvSpPr>
              <a:spLocks noEditPoints="1"/>
            </p:cNvSpPr>
            <p:nvPr userDrawn="1"/>
          </p:nvSpPr>
          <p:spPr bwMode="auto">
            <a:xfrm>
              <a:off x="866047" y="6371356"/>
              <a:ext cx="92078" cy="88718"/>
            </a:xfrm>
            <a:custGeom>
              <a:avLst/>
              <a:gdLst>
                <a:gd name="T0" fmla="*/ 2147483647 w 144"/>
                <a:gd name="T1" fmla="*/ 2147483647 h 139"/>
                <a:gd name="T2" fmla="*/ 2147483647 w 144"/>
                <a:gd name="T3" fmla="*/ 2147483647 h 139"/>
                <a:gd name="T4" fmla="*/ 2147483647 w 144"/>
                <a:gd name="T5" fmla="*/ 2147483647 h 139"/>
                <a:gd name="T6" fmla="*/ 2147483647 w 144"/>
                <a:gd name="T7" fmla="*/ 2147483647 h 139"/>
                <a:gd name="T8" fmla="*/ 2147483647 w 144"/>
                <a:gd name="T9" fmla="*/ 2147483647 h 139"/>
                <a:gd name="T10" fmla="*/ 2147483647 w 144"/>
                <a:gd name="T11" fmla="*/ 2147483647 h 139"/>
                <a:gd name="T12" fmla="*/ 2147483647 w 144"/>
                <a:gd name="T13" fmla="*/ 2147483647 h 139"/>
                <a:gd name="T14" fmla="*/ 2147483647 w 144"/>
                <a:gd name="T15" fmla="*/ 2147483647 h 139"/>
                <a:gd name="T16" fmla="*/ 2147483647 w 144"/>
                <a:gd name="T17" fmla="*/ 2147483647 h 139"/>
                <a:gd name="T18" fmla="*/ 2147483647 w 144"/>
                <a:gd name="T19" fmla="*/ 2147483647 h 139"/>
                <a:gd name="T20" fmla="*/ 2147483647 w 144"/>
                <a:gd name="T21" fmla="*/ 2147483647 h 139"/>
                <a:gd name="T22" fmla="*/ 2147483647 w 144"/>
                <a:gd name="T23" fmla="*/ 2147483647 h 139"/>
                <a:gd name="T24" fmla="*/ 2147483647 w 144"/>
                <a:gd name="T25" fmla="*/ 2147483647 h 139"/>
                <a:gd name="T26" fmla="*/ 2147483647 w 144"/>
                <a:gd name="T27" fmla="*/ 2147483647 h 139"/>
                <a:gd name="T28" fmla="*/ 2147483647 w 144"/>
                <a:gd name="T29" fmla="*/ 2147483647 h 139"/>
                <a:gd name="T30" fmla="*/ 2147483647 w 144"/>
                <a:gd name="T31" fmla="*/ 2147483647 h 139"/>
                <a:gd name="T32" fmla="*/ 2147483647 w 144"/>
                <a:gd name="T33" fmla="*/ 2147483647 h 139"/>
                <a:gd name="T34" fmla="*/ 2147483647 w 144"/>
                <a:gd name="T35" fmla="*/ 2147483647 h 139"/>
                <a:gd name="T36" fmla="*/ 2147483647 w 144"/>
                <a:gd name="T37" fmla="*/ 2147483647 h 139"/>
                <a:gd name="T38" fmla="*/ 2147483647 w 144"/>
                <a:gd name="T39" fmla="*/ 2147483647 h 139"/>
                <a:gd name="T40" fmla="*/ 2147483647 w 144"/>
                <a:gd name="T41" fmla="*/ 2147483647 h 139"/>
                <a:gd name="T42" fmla="*/ 2147483647 w 144"/>
                <a:gd name="T43" fmla="*/ 2147483647 h 139"/>
                <a:gd name="T44" fmla="*/ 2147483647 w 144"/>
                <a:gd name="T45" fmla="*/ 2147483647 h 139"/>
                <a:gd name="T46" fmla="*/ 2147483647 w 144"/>
                <a:gd name="T47" fmla="*/ 0 h 139"/>
                <a:gd name="T48" fmla="*/ 2147483647 w 144"/>
                <a:gd name="T49" fmla="*/ 2147483647 h 139"/>
                <a:gd name="T50" fmla="*/ 2147483647 w 144"/>
                <a:gd name="T51" fmla="*/ 2147483647 h 139"/>
                <a:gd name="T52" fmla="*/ 2147483647 w 144"/>
                <a:gd name="T53" fmla="*/ 2147483647 h 139"/>
                <a:gd name="T54" fmla="*/ 2147483647 w 144"/>
                <a:gd name="T55" fmla="*/ 2147483647 h 139"/>
                <a:gd name="T56" fmla="*/ 2147483647 w 144"/>
                <a:gd name="T57" fmla="*/ 2147483647 h 139"/>
                <a:gd name="T58" fmla="*/ 2147483647 w 144"/>
                <a:gd name="T59" fmla="*/ 2147483647 h 139"/>
                <a:gd name="T60" fmla="*/ 2147483647 w 144"/>
                <a:gd name="T61" fmla="*/ 2147483647 h 139"/>
                <a:gd name="T62" fmla="*/ 2147483647 w 144"/>
                <a:gd name="T63" fmla="*/ 2147483647 h 139"/>
                <a:gd name="T64" fmla="*/ 2147483647 w 144"/>
                <a:gd name="T65" fmla="*/ 2147483647 h 139"/>
                <a:gd name="T66" fmla="*/ 2147483647 w 144"/>
                <a:gd name="T67" fmla="*/ 2147483647 h 139"/>
                <a:gd name="T68" fmla="*/ 2147483647 w 144"/>
                <a:gd name="T69" fmla="*/ 2147483647 h 139"/>
                <a:gd name="T70" fmla="*/ 2147483647 w 144"/>
                <a:gd name="T71" fmla="*/ 2147483647 h 139"/>
                <a:gd name="T72" fmla="*/ 2147483647 w 144"/>
                <a:gd name="T73" fmla="*/ 2147483647 h 139"/>
                <a:gd name="T74" fmla="*/ 2147483647 w 144"/>
                <a:gd name="T75" fmla="*/ 2147483647 h 139"/>
                <a:gd name="T76" fmla="*/ 2147483647 w 144"/>
                <a:gd name="T77" fmla="*/ 2147483647 h 139"/>
                <a:gd name="T78" fmla="*/ 2147483647 w 144"/>
                <a:gd name="T79" fmla="*/ 2147483647 h 139"/>
                <a:gd name="T80" fmla="*/ 2147483647 w 144"/>
                <a:gd name="T81" fmla="*/ 2147483647 h 139"/>
                <a:gd name="T82" fmla="*/ 2147483647 w 144"/>
                <a:gd name="T83" fmla="*/ 2147483647 h 139"/>
                <a:gd name="T84" fmla="*/ 0 w 144"/>
                <a:gd name="T85" fmla="*/ 2147483647 h 139"/>
                <a:gd name="T86" fmla="*/ 0 w 144"/>
                <a:gd name="T87" fmla="*/ 2147483647 h 139"/>
                <a:gd name="T88" fmla="*/ 2147483647 w 144"/>
                <a:gd name="T89" fmla="*/ 2147483647 h 139"/>
                <a:gd name="T90" fmla="*/ 2147483647 w 144"/>
                <a:gd name="T91" fmla="*/ 2147483647 h 139"/>
                <a:gd name="T92" fmla="*/ 2147483647 w 144"/>
                <a:gd name="T93" fmla="*/ 2147483647 h 139"/>
                <a:gd name="T94" fmla="*/ 2147483647 w 144"/>
                <a:gd name="T95" fmla="*/ 2147483647 h 139"/>
                <a:gd name="T96" fmla="*/ 2147483647 w 144"/>
                <a:gd name="T97" fmla="*/ 2147483647 h 139"/>
                <a:gd name="T98" fmla="*/ 2147483647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33" name="Freeform 8"/>
            <p:cNvSpPr>
              <a:spLocks noEditPoints="1"/>
            </p:cNvSpPr>
            <p:nvPr userDrawn="1"/>
          </p:nvSpPr>
          <p:spPr bwMode="auto">
            <a:xfrm>
              <a:off x="974000" y="6372941"/>
              <a:ext cx="74614" cy="85550"/>
            </a:xfrm>
            <a:custGeom>
              <a:avLst/>
              <a:gdLst>
                <a:gd name="T0" fmla="*/ 2147483647 w 116"/>
                <a:gd name="T1" fmla="*/ 2147483647 h 134"/>
                <a:gd name="T2" fmla="*/ 2147483647 w 116"/>
                <a:gd name="T3" fmla="*/ 2147483647 h 134"/>
                <a:gd name="T4" fmla="*/ 2147483647 w 116"/>
                <a:gd name="T5" fmla="*/ 2147483647 h 134"/>
                <a:gd name="T6" fmla="*/ 2147483647 w 116"/>
                <a:gd name="T7" fmla="*/ 2147483647 h 134"/>
                <a:gd name="T8" fmla="*/ 2147483647 w 116"/>
                <a:gd name="T9" fmla="*/ 2147483647 h 134"/>
                <a:gd name="T10" fmla="*/ 2147483647 w 116"/>
                <a:gd name="T11" fmla="*/ 2147483647 h 134"/>
                <a:gd name="T12" fmla="*/ 2147483647 w 116"/>
                <a:gd name="T13" fmla="*/ 2147483647 h 134"/>
                <a:gd name="T14" fmla="*/ 2147483647 w 116"/>
                <a:gd name="T15" fmla="*/ 2147483647 h 134"/>
                <a:gd name="T16" fmla="*/ 2147483647 w 116"/>
                <a:gd name="T17" fmla="*/ 2147483647 h 134"/>
                <a:gd name="T18" fmla="*/ 2147483647 w 116"/>
                <a:gd name="T19" fmla="*/ 2147483647 h 134"/>
                <a:gd name="T20" fmla="*/ 2147483647 w 116"/>
                <a:gd name="T21" fmla="*/ 2147483647 h 134"/>
                <a:gd name="T22" fmla="*/ 2147483647 w 116"/>
                <a:gd name="T23" fmla="*/ 2147483647 h 134"/>
                <a:gd name="T24" fmla="*/ 0 w 116"/>
                <a:gd name="T25" fmla="*/ 0 h 134"/>
                <a:gd name="T26" fmla="*/ 2147483647 w 116"/>
                <a:gd name="T27" fmla="*/ 0 h 134"/>
                <a:gd name="T28" fmla="*/ 2147483647 w 116"/>
                <a:gd name="T29" fmla="*/ 2147483647 h 134"/>
                <a:gd name="T30" fmla="*/ 2147483647 w 116"/>
                <a:gd name="T31" fmla="*/ 2147483647 h 134"/>
                <a:gd name="T32" fmla="*/ 2147483647 w 116"/>
                <a:gd name="T33" fmla="*/ 2147483647 h 134"/>
                <a:gd name="T34" fmla="*/ 2147483647 w 116"/>
                <a:gd name="T35" fmla="*/ 2147483647 h 134"/>
                <a:gd name="T36" fmla="*/ 2147483647 w 116"/>
                <a:gd name="T37" fmla="*/ 2147483647 h 134"/>
                <a:gd name="T38" fmla="*/ 2147483647 w 116"/>
                <a:gd name="T39" fmla="*/ 2147483647 h 134"/>
                <a:gd name="T40" fmla="*/ 2147483647 w 116"/>
                <a:gd name="T41" fmla="*/ 2147483647 h 134"/>
                <a:gd name="T42" fmla="*/ 2147483647 w 116"/>
                <a:gd name="T43" fmla="*/ 2147483647 h 134"/>
                <a:gd name="T44" fmla="*/ 2147483647 w 116"/>
                <a:gd name="T45" fmla="*/ 2147483647 h 134"/>
                <a:gd name="T46" fmla="*/ 2147483647 w 116"/>
                <a:gd name="T47" fmla="*/ 2147483647 h 134"/>
                <a:gd name="T48" fmla="*/ 2147483647 w 116"/>
                <a:gd name="T49" fmla="*/ 2147483647 h 134"/>
                <a:gd name="T50" fmla="*/ 2147483647 w 116"/>
                <a:gd name="T51" fmla="*/ 2147483647 h 134"/>
                <a:gd name="T52" fmla="*/ 2147483647 w 116"/>
                <a:gd name="T53" fmla="*/ 2147483647 h 134"/>
                <a:gd name="T54" fmla="*/ 2147483647 w 116"/>
                <a:gd name="T55" fmla="*/ 2147483647 h 134"/>
                <a:gd name="T56" fmla="*/ 2147483647 w 116"/>
                <a:gd name="T57" fmla="*/ 2147483647 h 134"/>
                <a:gd name="T58" fmla="*/ 2147483647 w 116"/>
                <a:gd name="T59" fmla="*/ 2147483647 h 134"/>
                <a:gd name="T60" fmla="*/ 0 w 116"/>
                <a:gd name="T61" fmla="*/ 2147483647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34" name="Freeform 9"/>
            <p:cNvSpPr>
              <a:spLocks/>
            </p:cNvSpPr>
            <p:nvPr userDrawn="1"/>
          </p:nvSpPr>
          <p:spPr bwMode="auto">
            <a:xfrm>
              <a:off x="1061314" y="6372941"/>
              <a:ext cx="61915" cy="85550"/>
            </a:xfrm>
            <a:custGeom>
              <a:avLst/>
              <a:gdLst>
                <a:gd name="T0" fmla="*/ 0 w 96"/>
                <a:gd name="T1" fmla="*/ 0 h 134"/>
                <a:gd name="T2" fmla="*/ 2147483647 w 96"/>
                <a:gd name="T3" fmla="*/ 0 h 134"/>
                <a:gd name="T4" fmla="*/ 2147483647 w 96"/>
                <a:gd name="T5" fmla="*/ 2147483647 h 134"/>
                <a:gd name="T6" fmla="*/ 2147483647 w 96"/>
                <a:gd name="T7" fmla="*/ 2147483647 h 134"/>
                <a:gd name="T8" fmla="*/ 2147483647 w 96"/>
                <a:gd name="T9" fmla="*/ 2147483647 h 134"/>
                <a:gd name="T10" fmla="*/ 0 w 96"/>
                <a:gd name="T11" fmla="*/ 2147483647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35" name="Freeform 10"/>
            <p:cNvSpPr>
              <a:spLocks noEditPoints="1"/>
            </p:cNvSpPr>
            <p:nvPr userDrawn="1"/>
          </p:nvSpPr>
          <p:spPr bwMode="auto">
            <a:xfrm>
              <a:off x="1135929" y="6372941"/>
              <a:ext cx="79377" cy="85550"/>
            </a:xfrm>
            <a:custGeom>
              <a:avLst/>
              <a:gdLst>
                <a:gd name="T0" fmla="*/ 2147483647 w 123"/>
                <a:gd name="T1" fmla="*/ 2147483647 h 134"/>
                <a:gd name="T2" fmla="*/ 2147483647 w 123"/>
                <a:gd name="T3" fmla="*/ 2147483647 h 134"/>
                <a:gd name="T4" fmla="*/ 2147483647 w 123"/>
                <a:gd name="T5" fmla="*/ 2147483647 h 134"/>
                <a:gd name="T6" fmla="*/ 2147483647 w 123"/>
                <a:gd name="T7" fmla="*/ 2147483647 h 134"/>
                <a:gd name="T8" fmla="*/ 2147483647 w 123"/>
                <a:gd name="T9" fmla="*/ 2147483647 h 134"/>
                <a:gd name="T10" fmla="*/ 2147483647 w 123"/>
                <a:gd name="T11" fmla="*/ 2147483647 h 134"/>
                <a:gd name="T12" fmla="*/ 2147483647 w 123"/>
                <a:gd name="T13" fmla="*/ 2147483647 h 134"/>
                <a:gd name="T14" fmla="*/ 2147483647 w 123"/>
                <a:gd name="T15" fmla="*/ 2147483647 h 134"/>
                <a:gd name="T16" fmla="*/ 2147483647 w 123"/>
                <a:gd name="T17" fmla="*/ 2147483647 h 134"/>
                <a:gd name="T18" fmla="*/ 2147483647 w 123"/>
                <a:gd name="T19" fmla="*/ 2147483647 h 134"/>
                <a:gd name="T20" fmla="*/ 2147483647 w 123"/>
                <a:gd name="T21" fmla="*/ 2147483647 h 134"/>
                <a:gd name="T22" fmla="*/ 2147483647 w 123"/>
                <a:gd name="T23" fmla="*/ 2147483647 h 134"/>
                <a:gd name="T24" fmla="*/ 2147483647 w 123"/>
                <a:gd name="T25" fmla="*/ 2147483647 h 134"/>
                <a:gd name="T26" fmla="*/ 0 w 123"/>
                <a:gd name="T27" fmla="*/ 0 h 134"/>
                <a:gd name="T28" fmla="*/ 2147483647 w 123"/>
                <a:gd name="T29" fmla="*/ 0 h 134"/>
                <a:gd name="T30" fmla="*/ 2147483647 w 123"/>
                <a:gd name="T31" fmla="*/ 2147483647 h 134"/>
                <a:gd name="T32" fmla="*/ 2147483647 w 123"/>
                <a:gd name="T33" fmla="*/ 2147483647 h 134"/>
                <a:gd name="T34" fmla="*/ 2147483647 w 123"/>
                <a:gd name="T35" fmla="*/ 2147483647 h 134"/>
                <a:gd name="T36" fmla="*/ 2147483647 w 123"/>
                <a:gd name="T37" fmla="*/ 2147483647 h 134"/>
                <a:gd name="T38" fmla="*/ 2147483647 w 123"/>
                <a:gd name="T39" fmla="*/ 2147483647 h 134"/>
                <a:gd name="T40" fmla="*/ 2147483647 w 123"/>
                <a:gd name="T41" fmla="*/ 2147483647 h 134"/>
                <a:gd name="T42" fmla="*/ 2147483647 w 123"/>
                <a:gd name="T43" fmla="*/ 2147483647 h 134"/>
                <a:gd name="T44" fmla="*/ 2147483647 w 123"/>
                <a:gd name="T45" fmla="*/ 2147483647 h 134"/>
                <a:gd name="T46" fmla="*/ 2147483647 w 123"/>
                <a:gd name="T47" fmla="*/ 2147483647 h 134"/>
                <a:gd name="T48" fmla="*/ 2147483647 w 123"/>
                <a:gd name="T49" fmla="*/ 2147483647 h 134"/>
                <a:gd name="T50" fmla="*/ 2147483647 w 123"/>
                <a:gd name="T51" fmla="*/ 2147483647 h 134"/>
                <a:gd name="T52" fmla="*/ 2147483647 w 123"/>
                <a:gd name="T53" fmla="*/ 2147483647 h 134"/>
                <a:gd name="T54" fmla="*/ 2147483647 w 123"/>
                <a:gd name="T55" fmla="*/ 2147483647 h 134"/>
                <a:gd name="T56" fmla="*/ 0 w 123"/>
                <a:gd name="T57" fmla="*/ 2147483647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36" name="Freeform 11"/>
            <p:cNvSpPr>
              <a:spLocks/>
            </p:cNvSpPr>
            <p:nvPr userDrawn="1"/>
          </p:nvSpPr>
          <p:spPr bwMode="auto">
            <a:xfrm>
              <a:off x="1218481" y="6372941"/>
              <a:ext cx="130179" cy="87133"/>
            </a:xfrm>
            <a:custGeom>
              <a:avLst/>
              <a:gdLst>
                <a:gd name="T0" fmla="*/ 2147483647 w 205"/>
                <a:gd name="T1" fmla="*/ 0 h 136"/>
                <a:gd name="T2" fmla="*/ 2147483647 w 205"/>
                <a:gd name="T3" fmla="*/ 0 h 136"/>
                <a:gd name="T4" fmla="*/ 2147483647 w 205"/>
                <a:gd name="T5" fmla="*/ 2147483647 h 136"/>
                <a:gd name="T6" fmla="*/ 2147483647 w 205"/>
                <a:gd name="T7" fmla="*/ 0 h 136"/>
                <a:gd name="T8" fmla="*/ 2147483647 w 205"/>
                <a:gd name="T9" fmla="*/ 0 h 136"/>
                <a:gd name="T10" fmla="*/ 2147483647 w 205"/>
                <a:gd name="T11" fmla="*/ 2147483647 h 136"/>
                <a:gd name="T12" fmla="*/ 2147483647 w 205"/>
                <a:gd name="T13" fmla="*/ 2147483647 h 136"/>
                <a:gd name="T14" fmla="*/ 2147483647 w 205"/>
                <a:gd name="T15" fmla="*/ 2147483647 h 136"/>
                <a:gd name="T16" fmla="*/ 2147483647 w 205"/>
                <a:gd name="T17" fmla="*/ 2147483647 h 136"/>
                <a:gd name="T18" fmla="*/ 2147483647 w 205"/>
                <a:gd name="T19" fmla="*/ 2147483647 h 136"/>
                <a:gd name="T20" fmla="*/ 0 w 205"/>
                <a:gd name="T21" fmla="*/ 0 h 136"/>
                <a:gd name="T22" fmla="*/ 2147483647 w 205"/>
                <a:gd name="T23" fmla="*/ 0 h 136"/>
                <a:gd name="T24" fmla="*/ 2147483647 w 205"/>
                <a:gd name="T25" fmla="*/ 2147483647 h 136"/>
                <a:gd name="T26" fmla="*/ 2147483647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37" name="Rectangle 12"/>
            <p:cNvSpPr>
              <a:spLocks noChangeArrowheads="1"/>
            </p:cNvSpPr>
            <p:nvPr userDrawn="1"/>
          </p:nvSpPr>
          <p:spPr bwMode="auto">
            <a:xfrm>
              <a:off x="1362947" y="6372941"/>
              <a:ext cx="17463" cy="85550"/>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GB" altLang="en-US">
                <a:solidFill>
                  <a:srgbClr val="000000"/>
                </a:solidFill>
              </a:endParaRPr>
            </a:p>
          </p:txBody>
        </p:sp>
        <p:sp>
          <p:nvSpPr>
            <p:cNvPr id="1038" name="Freeform 13"/>
            <p:cNvSpPr>
              <a:spLocks noEditPoints="1"/>
            </p:cNvSpPr>
            <p:nvPr userDrawn="1"/>
          </p:nvSpPr>
          <p:spPr bwMode="auto">
            <a:xfrm>
              <a:off x="1401048" y="6372941"/>
              <a:ext cx="79377" cy="85550"/>
            </a:xfrm>
            <a:custGeom>
              <a:avLst/>
              <a:gdLst>
                <a:gd name="T0" fmla="*/ 2147483647 w 124"/>
                <a:gd name="T1" fmla="*/ 2147483647 h 134"/>
                <a:gd name="T2" fmla="*/ 2147483647 w 124"/>
                <a:gd name="T3" fmla="*/ 2147483647 h 134"/>
                <a:gd name="T4" fmla="*/ 2147483647 w 124"/>
                <a:gd name="T5" fmla="*/ 2147483647 h 134"/>
                <a:gd name="T6" fmla="*/ 2147483647 w 124"/>
                <a:gd name="T7" fmla="*/ 2147483647 h 134"/>
                <a:gd name="T8" fmla="*/ 2147483647 w 124"/>
                <a:gd name="T9" fmla="*/ 2147483647 h 134"/>
                <a:gd name="T10" fmla="*/ 2147483647 w 124"/>
                <a:gd name="T11" fmla="*/ 2147483647 h 134"/>
                <a:gd name="T12" fmla="*/ 2147483647 w 124"/>
                <a:gd name="T13" fmla="*/ 2147483647 h 134"/>
                <a:gd name="T14" fmla="*/ 2147483647 w 124"/>
                <a:gd name="T15" fmla="*/ 2147483647 h 134"/>
                <a:gd name="T16" fmla="*/ 2147483647 w 124"/>
                <a:gd name="T17" fmla="*/ 2147483647 h 134"/>
                <a:gd name="T18" fmla="*/ 2147483647 w 124"/>
                <a:gd name="T19" fmla="*/ 2147483647 h 134"/>
                <a:gd name="T20" fmla="*/ 2147483647 w 124"/>
                <a:gd name="T21" fmla="*/ 2147483647 h 134"/>
                <a:gd name="T22" fmla="*/ 2147483647 w 124"/>
                <a:gd name="T23" fmla="*/ 2147483647 h 134"/>
                <a:gd name="T24" fmla="*/ 2147483647 w 124"/>
                <a:gd name="T25" fmla="*/ 2147483647 h 134"/>
                <a:gd name="T26" fmla="*/ 0 w 124"/>
                <a:gd name="T27" fmla="*/ 0 h 134"/>
                <a:gd name="T28" fmla="*/ 2147483647 w 124"/>
                <a:gd name="T29" fmla="*/ 0 h 134"/>
                <a:gd name="T30" fmla="*/ 2147483647 w 124"/>
                <a:gd name="T31" fmla="*/ 2147483647 h 134"/>
                <a:gd name="T32" fmla="*/ 2147483647 w 124"/>
                <a:gd name="T33" fmla="*/ 2147483647 h 134"/>
                <a:gd name="T34" fmla="*/ 2147483647 w 124"/>
                <a:gd name="T35" fmla="*/ 2147483647 h 134"/>
                <a:gd name="T36" fmla="*/ 2147483647 w 124"/>
                <a:gd name="T37" fmla="*/ 2147483647 h 134"/>
                <a:gd name="T38" fmla="*/ 2147483647 w 124"/>
                <a:gd name="T39" fmla="*/ 2147483647 h 134"/>
                <a:gd name="T40" fmla="*/ 2147483647 w 124"/>
                <a:gd name="T41" fmla="*/ 2147483647 h 134"/>
                <a:gd name="T42" fmla="*/ 2147483647 w 124"/>
                <a:gd name="T43" fmla="*/ 2147483647 h 134"/>
                <a:gd name="T44" fmla="*/ 2147483647 w 124"/>
                <a:gd name="T45" fmla="*/ 2147483647 h 134"/>
                <a:gd name="T46" fmla="*/ 2147483647 w 124"/>
                <a:gd name="T47" fmla="*/ 2147483647 h 134"/>
                <a:gd name="T48" fmla="*/ 2147483647 w 124"/>
                <a:gd name="T49" fmla="*/ 2147483647 h 134"/>
                <a:gd name="T50" fmla="*/ 2147483647 w 124"/>
                <a:gd name="T51" fmla="*/ 2147483647 h 134"/>
                <a:gd name="T52" fmla="*/ 2147483647 w 124"/>
                <a:gd name="T53" fmla="*/ 2147483647 h 134"/>
                <a:gd name="T54" fmla="*/ 2147483647 w 124"/>
                <a:gd name="T55" fmla="*/ 2147483647 h 134"/>
                <a:gd name="T56" fmla="*/ 0 w 124"/>
                <a:gd name="T57" fmla="*/ 2147483647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39" name="Freeform 14"/>
            <p:cNvSpPr>
              <a:spLocks/>
            </p:cNvSpPr>
            <p:nvPr userDrawn="1"/>
          </p:nvSpPr>
          <p:spPr bwMode="auto">
            <a:xfrm>
              <a:off x="1496301" y="6372941"/>
              <a:ext cx="65090" cy="85550"/>
            </a:xfrm>
            <a:custGeom>
              <a:avLst/>
              <a:gdLst>
                <a:gd name="T0" fmla="*/ 0 w 102"/>
                <a:gd name="T1" fmla="*/ 0 h 134"/>
                <a:gd name="T2" fmla="*/ 2147483647 w 102"/>
                <a:gd name="T3" fmla="*/ 0 h 134"/>
                <a:gd name="T4" fmla="*/ 2147483647 w 102"/>
                <a:gd name="T5" fmla="*/ 2147483647 h 134"/>
                <a:gd name="T6" fmla="*/ 2147483647 w 102"/>
                <a:gd name="T7" fmla="*/ 2147483647 h 134"/>
                <a:gd name="T8" fmla="*/ 2147483647 w 102"/>
                <a:gd name="T9" fmla="*/ 2147483647 h 134"/>
                <a:gd name="T10" fmla="*/ 2147483647 w 102"/>
                <a:gd name="T11" fmla="*/ 2147483647 h 134"/>
                <a:gd name="T12" fmla="*/ 2147483647 w 102"/>
                <a:gd name="T13" fmla="*/ 2147483647 h 134"/>
                <a:gd name="T14" fmla="*/ 2147483647 w 102"/>
                <a:gd name="T15" fmla="*/ 2147483647 h 134"/>
                <a:gd name="T16" fmla="*/ 2147483647 w 102"/>
                <a:gd name="T17" fmla="*/ 2147483647 h 134"/>
                <a:gd name="T18" fmla="*/ 2147483647 w 102"/>
                <a:gd name="T19" fmla="*/ 2147483647 h 134"/>
                <a:gd name="T20" fmla="*/ 2147483647 w 102"/>
                <a:gd name="T21" fmla="*/ 2147483647 h 134"/>
                <a:gd name="T22" fmla="*/ 0 w 102"/>
                <a:gd name="T23" fmla="*/ 2147483647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40" name="Freeform 15"/>
            <p:cNvSpPr>
              <a:spLocks noEditPoints="1"/>
            </p:cNvSpPr>
            <p:nvPr userDrawn="1"/>
          </p:nvSpPr>
          <p:spPr bwMode="auto">
            <a:xfrm>
              <a:off x="1613779" y="6372941"/>
              <a:ext cx="73027" cy="85550"/>
            </a:xfrm>
            <a:custGeom>
              <a:avLst/>
              <a:gdLst>
                <a:gd name="T0" fmla="*/ 2147483647 w 116"/>
                <a:gd name="T1" fmla="*/ 2147483647 h 134"/>
                <a:gd name="T2" fmla="*/ 2147483647 w 116"/>
                <a:gd name="T3" fmla="*/ 2147483647 h 134"/>
                <a:gd name="T4" fmla="*/ 2147483647 w 116"/>
                <a:gd name="T5" fmla="*/ 2147483647 h 134"/>
                <a:gd name="T6" fmla="*/ 2147483647 w 116"/>
                <a:gd name="T7" fmla="*/ 2147483647 h 134"/>
                <a:gd name="T8" fmla="*/ 2147483647 w 116"/>
                <a:gd name="T9" fmla="*/ 2147483647 h 134"/>
                <a:gd name="T10" fmla="*/ 2147483647 w 116"/>
                <a:gd name="T11" fmla="*/ 2147483647 h 134"/>
                <a:gd name="T12" fmla="*/ 2147483647 w 116"/>
                <a:gd name="T13" fmla="*/ 2147483647 h 134"/>
                <a:gd name="T14" fmla="*/ 2147483647 w 116"/>
                <a:gd name="T15" fmla="*/ 2147483647 h 134"/>
                <a:gd name="T16" fmla="*/ 2147483647 w 116"/>
                <a:gd name="T17" fmla="*/ 2147483647 h 134"/>
                <a:gd name="T18" fmla="*/ 2147483647 w 116"/>
                <a:gd name="T19" fmla="*/ 2147483647 h 134"/>
                <a:gd name="T20" fmla="*/ 2147483647 w 116"/>
                <a:gd name="T21" fmla="*/ 2147483647 h 134"/>
                <a:gd name="T22" fmla="*/ 2147483647 w 116"/>
                <a:gd name="T23" fmla="*/ 2147483647 h 134"/>
                <a:gd name="T24" fmla="*/ 0 w 116"/>
                <a:gd name="T25" fmla="*/ 0 h 134"/>
                <a:gd name="T26" fmla="*/ 2147483647 w 116"/>
                <a:gd name="T27" fmla="*/ 0 h 134"/>
                <a:gd name="T28" fmla="*/ 2147483647 w 116"/>
                <a:gd name="T29" fmla="*/ 2147483647 h 134"/>
                <a:gd name="T30" fmla="*/ 2147483647 w 116"/>
                <a:gd name="T31" fmla="*/ 2147483647 h 134"/>
                <a:gd name="T32" fmla="*/ 2147483647 w 116"/>
                <a:gd name="T33" fmla="*/ 2147483647 h 134"/>
                <a:gd name="T34" fmla="*/ 2147483647 w 116"/>
                <a:gd name="T35" fmla="*/ 2147483647 h 134"/>
                <a:gd name="T36" fmla="*/ 2147483647 w 116"/>
                <a:gd name="T37" fmla="*/ 2147483647 h 134"/>
                <a:gd name="T38" fmla="*/ 2147483647 w 116"/>
                <a:gd name="T39" fmla="*/ 2147483647 h 134"/>
                <a:gd name="T40" fmla="*/ 2147483647 w 116"/>
                <a:gd name="T41" fmla="*/ 2147483647 h 134"/>
                <a:gd name="T42" fmla="*/ 2147483647 w 116"/>
                <a:gd name="T43" fmla="*/ 2147483647 h 134"/>
                <a:gd name="T44" fmla="*/ 2147483647 w 116"/>
                <a:gd name="T45" fmla="*/ 2147483647 h 134"/>
                <a:gd name="T46" fmla="*/ 2147483647 w 116"/>
                <a:gd name="T47" fmla="*/ 2147483647 h 134"/>
                <a:gd name="T48" fmla="*/ 2147483647 w 116"/>
                <a:gd name="T49" fmla="*/ 2147483647 h 134"/>
                <a:gd name="T50" fmla="*/ 2147483647 w 116"/>
                <a:gd name="T51" fmla="*/ 2147483647 h 134"/>
                <a:gd name="T52" fmla="*/ 2147483647 w 116"/>
                <a:gd name="T53" fmla="*/ 2147483647 h 134"/>
                <a:gd name="T54" fmla="*/ 2147483647 w 116"/>
                <a:gd name="T55" fmla="*/ 2147483647 h 134"/>
                <a:gd name="T56" fmla="*/ 2147483647 w 116"/>
                <a:gd name="T57" fmla="*/ 2147483647 h 134"/>
                <a:gd name="T58" fmla="*/ 2147483647 w 116"/>
                <a:gd name="T59" fmla="*/ 2147483647 h 134"/>
                <a:gd name="T60" fmla="*/ 0 w 116"/>
                <a:gd name="T61" fmla="*/ 2147483647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41" name="Freeform 16"/>
            <p:cNvSpPr>
              <a:spLocks/>
            </p:cNvSpPr>
            <p:nvPr userDrawn="1"/>
          </p:nvSpPr>
          <p:spPr bwMode="auto">
            <a:xfrm>
              <a:off x="1701095" y="6372941"/>
              <a:ext cx="65089" cy="85550"/>
            </a:xfrm>
            <a:custGeom>
              <a:avLst/>
              <a:gdLst>
                <a:gd name="T0" fmla="*/ 0 w 103"/>
                <a:gd name="T1" fmla="*/ 0 h 134"/>
                <a:gd name="T2" fmla="*/ 2147483647 w 103"/>
                <a:gd name="T3" fmla="*/ 0 h 134"/>
                <a:gd name="T4" fmla="*/ 2147483647 w 103"/>
                <a:gd name="T5" fmla="*/ 2147483647 h 134"/>
                <a:gd name="T6" fmla="*/ 2147483647 w 103"/>
                <a:gd name="T7" fmla="*/ 2147483647 h 134"/>
                <a:gd name="T8" fmla="*/ 2147483647 w 103"/>
                <a:gd name="T9" fmla="*/ 2147483647 h 134"/>
                <a:gd name="T10" fmla="*/ 2147483647 w 103"/>
                <a:gd name="T11" fmla="*/ 2147483647 h 134"/>
                <a:gd name="T12" fmla="*/ 2147483647 w 103"/>
                <a:gd name="T13" fmla="*/ 2147483647 h 134"/>
                <a:gd name="T14" fmla="*/ 2147483647 w 103"/>
                <a:gd name="T15" fmla="*/ 2147483647 h 134"/>
                <a:gd name="T16" fmla="*/ 2147483647 w 103"/>
                <a:gd name="T17" fmla="*/ 2147483647 h 134"/>
                <a:gd name="T18" fmla="*/ 2147483647 w 103"/>
                <a:gd name="T19" fmla="*/ 2147483647 h 134"/>
                <a:gd name="T20" fmla="*/ 2147483647 w 103"/>
                <a:gd name="T21" fmla="*/ 2147483647 h 134"/>
                <a:gd name="T22" fmla="*/ 0 w 103"/>
                <a:gd name="T23" fmla="*/ 2147483647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42" name="Freeform 17"/>
            <p:cNvSpPr>
              <a:spLocks noEditPoints="1"/>
            </p:cNvSpPr>
            <p:nvPr userDrawn="1"/>
          </p:nvSpPr>
          <p:spPr bwMode="auto">
            <a:xfrm>
              <a:off x="1774122" y="6371356"/>
              <a:ext cx="90489" cy="87134"/>
            </a:xfrm>
            <a:custGeom>
              <a:avLst/>
              <a:gdLst>
                <a:gd name="T0" fmla="*/ 2147483647 w 143"/>
                <a:gd name="T1" fmla="*/ 2147483647 h 135"/>
                <a:gd name="T2" fmla="*/ 2147483647 w 143"/>
                <a:gd name="T3" fmla="*/ 2147483647 h 135"/>
                <a:gd name="T4" fmla="*/ 2147483647 w 143"/>
                <a:gd name="T5" fmla="*/ 2147483647 h 135"/>
                <a:gd name="T6" fmla="*/ 2147483647 w 143"/>
                <a:gd name="T7" fmla="*/ 2147483647 h 135"/>
                <a:gd name="T8" fmla="*/ 2147483647 w 143"/>
                <a:gd name="T9" fmla="*/ 0 h 135"/>
                <a:gd name="T10" fmla="*/ 2147483647 w 143"/>
                <a:gd name="T11" fmla="*/ 0 h 135"/>
                <a:gd name="T12" fmla="*/ 2147483647 w 143"/>
                <a:gd name="T13" fmla="*/ 2147483647 h 135"/>
                <a:gd name="T14" fmla="*/ 2147483647 w 143"/>
                <a:gd name="T15" fmla="*/ 2147483647 h 135"/>
                <a:gd name="T16" fmla="*/ 2147483647 w 143"/>
                <a:gd name="T17" fmla="*/ 2147483647 h 135"/>
                <a:gd name="T18" fmla="*/ 2147483647 w 143"/>
                <a:gd name="T19" fmla="*/ 2147483647 h 135"/>
                <a:gd name="T20" fmla="*/ 2147483647 w 143"/>
                <a:gd name="T21" fmla="*/ 2147483647 h 135"/>
                <a:gd name="T22" fmla="*/ 0 w 143"/>
                <a:gd name="T23" fmla="*/ 2147483647 h 135"/>
                <a:gd name="T24" fmla="*/ 2147483647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43" name="Freeform 18"/>
            <p:cNvSpPr>
              <a:spLocks/>
            </p:cNvSpPr>
            <p:nvPr userDrawn="1"/>
          </p:nvSpPr>
          <p:spPr bwMode="auto">
            <a:xfrm>
              <a:off x="1867786" y="6371356"/>
              <a:ext cx="79377" cy="88718"/>
            </a:xfrm>
            <a:custGeom>
              <a:avLst/>
              <a:gdLst>
                <a:gd name="T0" fmla="*/ 2147483647 w 123"/>
                <a:gd name="T1" fmla="*/ 0 h 139"/>
                <a:gd name="T2" fmla="*/ 2147483647 w 123"/>
                <a:gd name="T3" fmla="*/ 2147483647 h 139"/>
                <a:gd name="T4" fmla="*/ 2147483647 w 123"/>
                <a:gd name="T5" fmla="*/ 2147483647 h 139"/>
                <a:gd name="T6" fmla="*/ 2147483647 w 123"/>
                <a:gd name="T7" fmla="*/ 2147483647 h 139"/>
                <a:gd name="T8" fmla="*/ 2147483647 w 123"/>
                <a:gd name="T9" fmla="*/ 2147483647 h 139"/>
                <a:gd name="T10" fmla="*/ 2147483647 w 123"/>
                <a:gd name="T11" fmla="*/ 2147483647 h 139"/>
                <a:gd name="T12" fmla="*/ 2147483647 w 123"/>
                <a:gd name="T13" fmla="*/ 2147483647 h 139"/>
                <a:gd name="T14" fmla="*/ 2147483647 w 123"/>
                <a:gd name="T15" fmla="*/ 2147483647 h 139"/>
                <a:gd name="T16" fmla="*/ 2147483647 w 123"/>
                <a:gd name="T17" fmla="*/ 2147483647 h 139"/>
                <a:gd name="T18" fmla="*/ 2147483647 w 123"/>
                <a:gd name="T19" fmla="*/ 2147483647 h 139"/>
                <a:gd name="T20" fmla="*/ 2147483647 w 123"/>
                <a:gd name="T21" fmla="*/ 2147483647 h 139"/>
                <a:gd name="T22" fmla="*/ 2147483647 w 123"/>
                <a:gd name="T23" fmla="*/ 2147483647 h 139"/>
                <a:gd name="T24" fmla="*/ 2147483647 w 123"/>
                <a:gd name="T25" fmla="*/ 2147483647 h 139"/>
                <a:gd name="T26" fmla="*/ 2147483647 w 123"/>
                <a:gd name="T27" fmla="*/ 2147483647 h 139"/>
                <a:gd name="T28" fmla="*/ 2147483647 w 123"/>
                <a:gd name="T29" fmla="*/ 2147483647 h 139"/>
                <a:gd name="T30" fmla="*/ 2147483647 w 123"/>
                <a:gd name="T31" fmla="*/ 2147483647 h 139"/>
                <a:gd name="T32" fmla="*/ 2147483647 w 123"/>
                <a:gd name="T33" fmla="*/ 2147483647 h 139"/>
                <a:gd name="T34" fmla="*/ 2147483647 w 123"/>
                <a:gd name="T35" fmla="*/ 2147483647 h 139"/>
                <a:gd name="T36" fmla="*/ 2147483647 w 123"/>
                <a:gd name="T37" fmla="*/ 2147483647 h 139"/>
                <a:gd name="T38" fmla="*/ 2147483647 w 123"/>
                <a:gd name="T39" fmla="*/ 2147483647 h 139"/>
                <a:gd name="T40" fmla="*/ 2147483647 w 123"/>
                <a:gd name="T41" fmla="*/ 2147483647 h 139"/>
                <a:gd name="T42" fmla="*/ 2147483647 w 123"/>
                <a:gd name="T43" fmla="*/ 2147483647 h 139"/>
                <a:gd name="T44" fmla="*/ 2147483647 w 123"/>
                <a:gd name="T45" fmla="*/ 2147483647 h 139"/>
                <a:gd name="T46" fmla="*/ 2147483647 w 123"/>
                <a:gd name="T47" fmla="*/ 2147483647 h 139"/>
                <a:gd name="T48" fmla="*/ 2147483647 w 123"/>
                <a:gd name="T49" fmla="*/ 2147483647 h 139"/>
                <a:gd name="T50" fmla="*/ 2147483647 w 123"/>
                <a:gd name="T51" fmla="*/ 2147483647 h 139"/>
                <a:gd name="T52" fmla="*/ 2147483647 w 123"/>
                <a:gd name="T53" fmla="*/ 2147483647 h 139"/>
                <a:gd name="T54" fmla="*/ 2147483647 w 123"/>
                <a:gd name="T55" fmla="*/ 2147483647 h 139"/>
                <a:gd name="T56" fmla="*/ 2147483647 w 123"/>
                <a:gd name="T57" fmla="*/ 2147483647 h 139"/>
                <a:gd name="T58" fmla="*/ 2147483647 w 123"/>
                <a:gd name="T59" fmla="*/ 2147483647 h 139"/>
                <a:gd name="T60" fmla="*/ 2147483647 w 123"/>
                <a:gd name="T61" fmla="*/ 2147483647 h 139"/>
                <a:gd name="T62" fmla="*/ 2147483647 w 123"/>
                <a:gd name="T63" fmla="*/ 2147483647 h 139"/>
                <a:gd name="T64" fmla="*/ 0 w 123"/>
                <a:gd name="T65" fmla="*/ 2147483647 h 139"/>
                <a:gd name="T66" fmla="*/ 0 w 123"/>
                <a:gd name="T67" fmla="*/ 2147483647 h 139"/>
                <a:gd name="T68" fmla="*/ 2147483647 w 123"/>
                <a:gd name="T69" fmla="*/ 2147483647 h 139"/>
                <a:gd name="T70" fmla="*/ 2147483647 w 123"/>
                <a:gd name="T71" fmla="*/ 2147483647 h 139"/>
                <a:gd name="T72" fmla="*/ 2147483647 w 123"/>
                <a:gd name="T73" fmla="*/ 2147483647 h 139"/>
                <a:gd name="T74" fmla="*/ 2147483647 w 123"/>
                <a:gd name="T75" fmla="*/ 2147483647 h 139"/>
                <a:gd name="T76" fmla="*/ 2147483647 w 123"/>
                <a:gd name="T77" fmla="*/ 2147483647 h 139"/>
                <a:gd name="T78" fmla="*/ 214748364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44" name="Freeform 19"/>
            <p:cNvSpPr>
              <a:spLocks/>
            </p:cNvSpPr>
            <p:nvPr userDrawn="1"/>
          </p:nvSpPr>
          <p:spPr bwMode="auto">
            <a:xfrm>
              <a:off x="1961452" y="6372941"/>
              <a:ext cx="71439" cy="85550"/>
            </a:xfrm>
            <a:custGeom>
              <a:avLst/>
              <a:gdLst>
                <a:gd name="T0" fmla="*/ 0 w 113"/>
                <a:gd name="T1" fmla="*/ 0 h 134"/>
                <a:gd name="T2" fmla="*/ 2147483647 w 113"/>
                <a:gd name="T3" fmla="*/ 0 h 134"/>
                <a:gd name="T4" fmla="*/ 2147483647 w 113"/>
                <a:gd name="T5" fmla="*/ 2147483647 h 134"/>
                <a:gd name="T6" fmla="*/ 2147483647 w 113"/>
                <a:gd name="T7" fmla="*/ 2147483647 h 134"/>
                <a:gd name="T8" fmla="*/ 2147483647 w 113"/>
                <a:gd name="T9" fmla="*/ 0 h 134"/>
                <a:gd name="T10" fmla="*/ 2147483647 w 113"/>
                <a:gd name="T11" fmla="*/ 0 h 134"/>
                <a:gd name="T12" fmla="*/ 2147483647 w 113"/>
                <a:gd name="T13" fmla="*/ 2147483647 h 134"/>
                <a:gd name="T14" fmla="*/ 2147483647 w 113"/>
                <a:gd name="T15" fmla="*/ 2147483647 h 134"/>
                <a:gd name="T16" fmla="*/ 2147483647 w 113"/>
                <a:gd name="T17" fmla="*/ 2147483647 h 134"/>
                <a:gd name="T18" fmla="*/ 2147483647 w 113"/>
                <a:gd name="T19" fmla="*/ 2147483647 h 134"/>
                <a:gd name="T20" fmla="*/ 2147483647 w 113"/>
                <a:gd name="T21" fmla="*/ 2147483647 h 134"/>
                <a:gd name="T22" fmla="*/ 0 w 113"/>
                <a:gd name="T23" fmla="*/ 2147483647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45" name="Rectangle 20"/>
            <p:cNvSpPr>
              <a:spLocks noChangeArrowheads="1"/>
            </p:cNvSpPr>
            <p:nvPr userDrawn="1"/>
          </p:nvSpPr>
          <p:spPr bwMode="auto">
            <a:xfrm>
              <a:off x="2050354" y="6439479"/>
              <a:ext cx="19051" cy="1901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GB" altLang="en-US">
                <a:solidFill>
                  <a:srgbClr val="000000"/>
                </a:solidFill>
              </a:endParaRPr>
            </a:p>
          </p:txBody>
        </p:sp>
        <p:sp>
          <p:nvSpPr>
            <p:cNvPr id="1046" name="Freeform 21"/>
            <p:cNvSpPr>
              <a:spLocks/>
            </p:cNvSpPr>
            <p:nvPr userDrawn="1"/>
          </p:nvSpPr>
          <p:spPr bwMode="auto">
            <a:xfrm>
              <a:off x="2121793" y="6372941"/>
              <a:ext cx="73027" cy="85550"/>
            </a:xfrm>
            <a:custGeom>
              <a:avLst/>
              <a:gdLst>
                <a:gd name="T0" fmla="*/ 0 w 114"/>
                <a:gd name="T1" fmla="*/ 0 h 134"/>
                <a:gd name="T2" fmla="*/ 2147483647 w 114"/>
                <a:gd name="T3" fmla="*/ 0 h 134"/>
                <a:gd name="T4" fmla="*/ 2147483647 w 114"/>
                <a:gd name="T5" fmla="*/ 2147483647 h 134"/>
                <a:gd name="T6" fmla="*/ 2147483647 w 114"/>
                <a:gd name="T7" fmla="*/ 2147483647 h 134"/>
                <a:gd name="T8" fmla="*/ 2147483647 w 114"/>
                <a:gd name="T9" fmla="*/ 0 h 134"/>
                <a:gd name="T10" fmla="*/ 2147483647 w 114"/>
                <a:gd name="T11" fmla="*/ 0 h 134"/>
                <a:gd name="T12" fmla="*/ 2147483647 w 114"/>
                <a:gd name="T13" fmla="*/ 2147483647 h 134"/>
                <a:gd name="T14" fmla="*/ 2147483647 w 114"/>
                <a:gd name="T15" fmla="*/ 2147483647 h 134"/>
                <a:gd name="T16" fmla="*/ 2147483647 w 114"/>
                <a:gd name="T17" fmla="*/ 2147483647 h 134"/>
                <a:gd name="T18" fmla="*/ 2147483647 w 114"/>
                <a:gd name="T19" fmla="*/ 2147483647 h 134"/>
                <a:gd name="T20" fmla="*/ 2147483647 w 114"/>
                <a:gd name="T21" fmla="*/ 2147483647 h 134"/>
                <a:gd name="T22" fmla="*/ 0 w 114"/>
                <a:gd name="T23" fmla="*/ 2147483647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47" name="Freeform 22"/>
            <p:cNvSpPr>
              <a:spLocks/>
            </p:cNvSpPr>
            <p:nvPr userDrawn="1"/>
          </p:nvSpPr>
          <p:spPr bwMode="auto">
            <a:xfrm>
              <a:off x="2212284" y="6372941"/>
              <a:ext cx="74614" cy="87133"/>
            </a:xfrm>
            <a:custGeom>
              <a:avLst/>
              <a:gdLst>
                <a:gd name="T0" fmla="*/ 0 w 117"/>
                <a:gd name="T1" fmla="*/ 0 h 137"/>
                <a:gd name="T2" fmla="*/ 2147483647 w 117"/>
                <a:gd name="T3" fmla="*/ 0 h 137"/>
                <a:gd name="T4" fmla="*/ 2147483647 w 117"/>
                <a:gd name="T5" fmla="*/ 2147483647 h 137"/>
                <a:gd name="T6" fmla="*/ 2147483647 w 117"/>
                <a:gd name="T7" fmla="*/ 2147483647 h 137"/>
                <a:gd name="T8" fmla="*/ 2147483647 w 117"/>
                <a:gd name="T9" fmla="*/ 2147483647 h 137"/>
                <a:gd name="T10" fmla="*/ 2147483647 w 117"/>
                <a:gd name="T11" fmla="*/ 2147483647 h 137"/>
                <a:gd name="T12" fmla="*/ 2147483647 w 117"/>
                <a:gd name="T13" fmla="*/ 2147483647 h 137"/>
                <a:gd name="T14" fmla="*/ 2147483647 w 117"/>
                <a:gd name="T15" fmla="*/ 2147483647 h 137"/>
                <a:gd name="T16" fmla="*/ 2147483647 w 117"/>
                <a:gd name="T17" fmla="*/ 2147483647 h 137"/>
                <a:gd name="T18" fmla="*/ 2147483647 w 117"/>
                <a:gd name="T19" fmla="*/ 2147483647 h 137"/>
                <a:gd name="T20" fmla="*/ 2147483647 w 117"/>
                <a:gd name="T21" fmla="*/ 2147483647 h 137"/>
                <a:gd name="T22" fmla="*/ 2147483647 w 117"/>
                <a:gd name="T23" fmla="*/ 0 h 137"/>
                <a:gd name="T24" fmla="*/ 2147483647 w 117"/>
                <a:gd name="T25" fmla="*/ 0 h 137"/>
                <a:gd name="T26" fmla="*/ 2147483647 w 117"/>
                <a:gd name="T27" fmla="*/ 2147483647 h 137"/>
                <a:gd name="T28" fmla="*/ 2147483647 w 117"/>
                <a:gd name="T29" fmla="*/ 2147483647 h 137"/>
                <a:gd name="T30" fmla="*/ 2147483647 w 117"/>
                <a:gd name="T31" fmla="*/ 2147483647 h 137"/>
                <a:gd name="T32" fmla="*/ 2147483647 w 117"/>
                <a:gd name="T33" fmla="*/ 2147483647 h 137"/>
                <a:gd name="T34" fmla="*/ 2147483647 w 117"/>
                <a:gd name="T35" fmla="*/ 2147483647 h 137"/>
                <a:gd name="T36" fmla="*/ 2147483647 w 117"/>
                <a:gd name="T37" fmla="*/ 2147483647 h 137"/>
                <a:gd name="T38" fmla="*/ 2147483647 w 117"/>
                <a:gd name="T39" fmla="*/ 2147483647 h 137"/>
                <a:gd name="T40" fmla="*/ 2147483647 w 117"/>
                <a:gd name="T41" fmla="*/ 2147483647 h 137"/>
                <a:gd name="T42" fmla="*/ 2147483647 w 117"/>
                <a:gd name="T43" fmla="*/ 2147483647 h 137"/>
                <a:gd name="T44" fmla="*/ 2147483647 w 117"/>
                <a:gd name="T45" fmla="*/ 2147483647 h 137"/>
                <a:gd name="T46" fmla="*/ 2147483647 w 117"/>
                <a:gd name="T47" fmla="*/ 2147483647 h 137"/>
                <a:gd name="T48" fmla="*/ 2147483647 w 117"/>
                <a:gd name="T49" fmla="*/ 2147483647 h 137"/>
                <a:gd name="T50" fmla="*/ 0 w 117"/>
                <a:gd name="T51" fmla="*/ 2147483647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48" name="Freeform 23"/>
            <p:cNvSpPr>
              <a:spLocks/>
            </p:cNvSpPr>
            <p:nvPr userDrawn="1"/>
          </p:nvSpPr>
          <p:spPr bwMode="auto">
            <a:xfrm>
              <a:off x="2305948" y="6372941"/>
              <a:ext cx="85727" cy="85550"/>
            </a:xfrm>
            <a:custGeom>
              <a:avLst/>
              <a:gdLst>
                <a:gd name="T0" fmla="*/ 0 w 135"/>
                <a:gd name="T1" fmla="*/ 0 h 134"/>
                <a:gd name="T2" fmla="*/ 2147483647 w 135"/>
                <a:gd name="T3" fmla="*/ 0 h 134"/>
                <a:gd name="T4" fmla="*/ 2147483647 w 135"/>
                <a:gd name="T5" fmla="*/ 2147483647 h 134"/>
                <a:gd name="T6" fmla="*/ 2147483647 w 135"/>
                <a:gd name="T7" fmla="*/ 0 h 134"/>
                <a:gd name="T8" fmla="*/ 2147483647 w 135"/>
                <a:gd name="T9" fmla="*/ 0 h 134"/>
                <a:gd name="T10" fmla="*/ 2147483647 w 135"/>
                <a:gd name="T11" fmla="*/ 2147483647 h 134"/>
                <a:gd name="T12" fmla="*/ 2147483647 w 135"/>
                <a:gd name="T13" fmla="*/ 2147483647 h 134"/>
                <a:gd name="T14" fmla="*/ 2147483647 w 135"/>
                <a:gd name="T15" fmla="*/ 2147483647 h 134"/>
                <a:gd name="T16" fmla="*/ 2147483647 w 135"/>
                <a:gd name="T17" fmla="*/ 2147483647 h 134"/>
                <a:gd name="T18" fmla="*/ 2147483647 w 135"/>
                <a:gd name="T19" fmla="*/ 2147483647 h 134"/>
                <a:gd name="T20" fmla="*/ 2147483647 w 135"/>
                <a:gd name="T21" fmla="*/ 2147483647 h 134"/>
                <a:gd name="T22" fmla="*/ 2147483647 w 135"/>
                <a:gd name="T23" fmla="*/ 2147483647 h 134"/>
                <a:gd name="T24" fmla="*/ 0 w 135"/>
                <a:gd name="T25" fmla="*/ 2147483647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49" name="Freeform 24"/>
            <p:cNvSpPr>
              <a:spLocks noEditPoints="1"/>
            </p:cNvSpPr>
            <p:nvPr userDrawn="1"/>
          </p:nvSpPr>
          <p:spPr bwMode="auto">
            <a:xfrm>
              <a:off x="2402789" y="6371356"/>
              <a:ext cx="92078" cy="87134"/>
            </a:xfrm>
            <a:custGeom>
              <a:avLst/>
              <a:gdLst>
                <a:gd name="T0" fmla="*/ 2147483647 w 143"/>
                <a:gd name="T1" fmla="*/ 2147483647 h 135"/>
                <a:gd name="T2" fmla="*/ 2147483647 w 143"/>
                <a:gd name="T3" fmla="*/ 2147483647 h 135"/>
                <a:gd name="T4" fmla="*/ 2147483647 w 143"/>
                <a:gd name="T5" fmla="*/ 2147483647 h 135"/>
                <a:gd name="T6" fmla="*/ 2147483647 w 143"/>
                <a:gd name="T7" fmla="*/ 2147483647 h 135"/>
                <a:gd name="T8" fmla="*/ 2147483647 w 143"/>
                <a:gd name="T9" fmla="*/ 0 h 135"/>
                <a:gd name="T10" fmla="*/ 2147483647 w 143"/>
                <a:gd name="T11" fmla="*/ 0 h 135"/>
                <a:gd name="T12" fmla="*/ 2147483647 w 143"/>
                <a:gd name="T13" fmla="*/ 2147483647 h 135"/>
                <a:gd name="T14" fmla="*/ 2147483647 w 143"/>
                <a:gd name="T15" fmla="*/ 2147483647 h 135"/>
                <a:gd name="T16" fmla="*/ 2147483647 w 143"/>
                <a:gd name="T17" fmla="*/ 2147483647 h 135"/>
                <a:gd name="T18" fmla="*/ 2147483647 w 143"/>
                <a:gd name="T19" fmla="*/ 2147483647 h 135"/>
                <a:gd name="T20" fmla="*/ 2147483647 w 143"/>
                <a:gd name="T21" fmla="*/ 2147483647 h 135"/>
                <a:gd name="T22" fmla="*/ 0 w 143"/>
                <a:gd name="T23" fmla="*/ 2147483647 h 135"/>
                <a:gd name="T24" fmla="*/ 2147483647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50" name="Freeform 25"/>
            <p:cNvSpPr>
              <a:spLocks/>
            </p:cNvSpPr>
            <p:nvPr userDrawn="1"/>
          </p:nvSpPr>
          <p:spPr bwMode="auto">
            <a:xfrm>
              <a:off x="2505979" y="6372941"/>
              <a:ext cx="77790" cy="85550"/>
            </a:xfrm>
            <a:custGeom>
              <a:avLst/>
              <a:gdLst>
                <a:gd name="T0" fmla="*/ 0 w 120"/>
                <a:gd name="T1" fmla="*/ 0 h 134"/>
                <a:gd name="T2" fmla="*/ 2147483647 w 120"/>
                <a:gd name="T3" fmla="*/ 0 h 134"/>
                <a:gd name="T4" fmla="*/ 2147483647 w 120"/>
                <a:gd name="T5" fmla="*/ 2147483647 h 134"/>
                <a:gd name="T6" fmla="*/ 2147483647 w 120"/>
                <a:gd name="T7" fmla="*/ 0 h 134"/>
                <a:gd name="T8" fmla="*/ 2147483647 w 120"/>
                <a:gd name="T9" fmla="*/ 0 h 134"/>
                <a:gd name="T10" fmla="*/ 2147483647 w 120"/>
                <a:gd name="T11" fmla="*/ 2147483647 h 134"/>
                <a:gd name="T12" fmla="*/ 2147483647 w 120"/>
                <a:gd name="T13" fmla="*/ 2147483647 h 134"/>
                <a:gd name="T14" fmla="*/ 2147483647 w 120"/>
                <a:gd name="T15" fmla="*/ 2147483647 h 134"/>
                <a:gd name="T16" fmla="*/ 2147483647 w 120"/>
                <a:gd name="T17" fmla="*/ 2147483647 h 134"/>
                <a:gd name="T18" fmla="*/ 0 w 120"/>
                <a:gd name="T19" fmla="*/ 2147483647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51" name="Freeform 26"/>
            <p:cNvSpPr>
              <a:spLocks/>
            </p:cNvSpPr>
            <p:nvPr userDrawn="1"/>
          </p:nvSpPr>
          <p:spPr bwMode="auto">
            <a:xfrm>
              <a:off x="2631395" y="6372941"/>
              <a:ext cx="71439" cy="85550"/>
            </a:xfrm>
            <a:custGeom>
              <a:avLst/>
              <a:gdLst>
                <a:gd name="T0" fmla="*/ 0 w 113"/>
                <a:gd name="T1" fmla="*/ 0 h 134"/>
                <a:gd name="T2" fmla="*/ 2147483647 w 113"/>
                <a:gd name="T3" fmla="*/ 0 h 134"/>
                <a:gd name="T4" fmla="*/ 2147483647 w 113"/>
                <a:gd name="T5" fmla="*/ 2147483647 h 134"/>
                <a:gd name="T6" fmla="*/ 2147483647 w 113"/>
                <a:gd name="T7" fmla="*/ 2147483647 h 134"/>
                <a:gd name="T8" fmla="*/ 2147483647 w 113"/>
                <a:gd name="T9" fmla="*/ 2147483647 h 134"/>
                <a:gd name="T10" fmla="*/ 2147483647 w 113"/>
                <a:gd name="T11" fmla="*/ 2147483647 h 134"/>
                <a:gd name="T12" fmla="*/ 2147483647 w 113"/>
                <a:gd name="T13" fmla="*/ 2147483647 h 134"/>
                <a:gd name="T14" fmla="*/ 0 w 113"/>
                <a:gd name="T15" fmla="*/ 2147483647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52" name="Freeform 27"/>
            <p:cNvSpPr>
              <a:spLocks noEditPoints="1"/>
            </p:cNvSpPr>
            <p:nvPr userDrawn="1"/>
          </p:nvSpPr>
          <p:spPr bwMode="auto">
            <a:xfrm>
              <a:off x="2707597" y="6371356"/>
              <a:ext cx="92078" cy="88718"/>
            </a:xfrm>
            <a:custGeom>
              <a:avLst/>
              <a:gdLst>
                <a:gd name="T0" fmla="*/ 2147483647 w 143"/>
                <a:gd name="T1" fmla="*/ 2147483647 h 139"/>
                <a:gd name="T2" fmla="*/ 2147483647 w 143"/>
                <a:gd name="T3" fmla="*/ 2147483647 h 139"/>
                <a:gd name="T4" fmla="*/ 2147483647 w 143"/>
                <a:gd name="T5" fmla="*/ 2147483647 h 139"/>
                <a:gd name="T6" fmla="*/ 2147483647 w 143"/>
                <a:gd name="T7" fmla="*/ 2147483647 h 139"/>
                <a:gd name="T8" fmla="*/ 2147483647 w 143"/>
                <a:gd name="T9" fmla="*/ 2147483647 h 139"/>
                <a:gd name="T10" fmla="*/ 2147483647 w 143"/>
                <a:gd name="T11" fmla="*/ 2147483647 h 139"/>
                <a:gd name="T12" fmla="*/ 2147483647 w 143"/>
                <a:gd name="T13" fmla="*/ 2147483647 h 139"/>
                <a:gd name="T14" fmla="*/ 2147483647 w 143"/>
                <a:gd name="T15" fmla="*/ 2147483647 h 139"/>
                <a:gd name="T16" fmla="*/ 2147483647 w 143"/>
                <a:gd name="T17" fmla="*/ 2147483647 h 139"/>
                <a:gd name="T18" fmla="*/ 2147483647 w 143"/>
                <a:gd name="T19" fmla="*/ 2147483647 h 139"/>
                <a:gd name="T20" fmla="*/ 2147483647 w 143"/>
                <a:gd name="T21" fmla="*/ 2147483647 h 139"/>
                <a:gd name="T22" fmla="*/ 2147483647 w 143"/>
                <a:gd name="T23" fmla="*/ 2147483647 h 139"/>
                <a:gd name="T24" fmla="*/ 2147483647 w 143"/>
                <a:gd name="T25" fmla="*/ 2147483647 h 139"/>
                <a:gd name="T26" fmla="*/ 2147483647 w 143"/>
                <a:gd name="T27" fmla="*/ 2147483647 h 139"/>
                <a:gd name="T28" fmla="*/ 2147483647 w 143"/>
                <a:gd name="T29" fmla="*/ 2147483647 h 139"/>
                <a:gd name="T30" fmla="*/ 2147483647 w 143"/>
                <a:gd name="T31" fmla="*/ 2147483647 h 139"/>
                <a:gd name="T32" fmla="*/ 2147483647 w 143"/>
                <a:gd name="T33" fmla="*/ 2147483647 h 139"/>
                <a:gd name="T34" fmla="*/ 2147483647 w 143"/>
                <a:gd name="T35" fmla="*/ 2147483647 h 139"/>
                <a:gd name="T36" fmla="*/ 2147483647 w 143"/>
                <a:gd name="T37" fmla="*/ 2147483647 h 139"/>
                <a:gd name="T38" fmla="*/ 2147483647 w 143"/>
                <a:gd name="T39" fmla="*/ 2147483647 h 139"/>
                <a:gd name="T40" fmla="*/ 2147483647 w 143"/>
                <a:gd name="T41" fmla="*/ 2147483647 h 139"/>
                <a:gd name="T42" fmla="*/ 2147483647 w 143"/>
                <a:gd name="T43" fmla="*/ 2147483647 h 139"/>
                <a:gd name="T44" fmla="*/ 2147483647 w 143"/>
                <a:gd name="T45" fmla="*/ 2147483647 h 139"/>
                <a:gd name="T46" fmla="*/ 2147483647 w 143"/>
                <a:gd name="T47" fmla="*/ 0 h 139"/>
                <a:gd name="T48" fmla="*/ 2147483647 w 143"/>
                <a:gd name="T49" fmla="*/ 2147483647 h 139"/>
                <a:gd name="T50" fmla="*/ 2147483647 w 143"/>
                <a:gd name="T51" fmla="*/ 2147483647 h 139"/>
                <a:gd name="T52" fmla="*/ 2147483647 w 143"/>
                <a:gd name="T53" fmla="*/ 2147483647 h 139"/>
                <a:gd name="T54" fmla="*/ 2147483647 w 143"/>
                <a:gd name="T55" fmla="*/ 2147483647 h 139"/>
                <a:gd name="T56" fmla="*/ 2147483647 w 143"/>
                <a:gd name="T57" fmla="*/ 2147483647 h 139"/>
                <a:gd name="T58" fmla="*/ 2147483647 w 143"/>
                <a:gd name="T59" fmla="*/ 2147483647 h 139"/>
                <a:gd name="T60" fmla="*/ 2147483647 w 143"/>
                <a:gd name="T61" fmla="*/ 2147483647 h 139"/>
                <a:gd name="T62" fmla="*/ 2147483647 w 143"/>
                <a:gd name="T63" fmla="*/ 2147483647 h 139"/>
                <a:gd name="T64" fmla="*/ 2147483647 w 143"/>
                <a:gd name="T65" fmla="*/ 2147483647 h 139"/>
                <a:gd name="T66" fmla="*/ 2147483647 w 143"/>
                <a:gd name="T67" fmla="*/ 2147483647 h 139"/>
                <a:gd name="T68" fmla="*/ 2147483647 w 143"/>
                <a:gd name="T69" fmla="*/ 2147483647 h 139"/>
                <a:gd name="T70" fmla="*/ 2147483647 w 143"/>
                <a:gd name="T71" fmla="*/ 2147483647 h 139"/>
                <a:gd name="T72" fmla="*/ 2147483647 w 143"/>
                <a:gd name="T73" fmla="*/ 2147483647 h 139"/>
                <a:gd name="T74" fmla="*/ 2147483647 w 143"/>
                <a:gd name="T75" fmla="*/ 2147483647 h 139"/>
                <a:gd name="T76" fmla="*/ 2147483647 w 143"/>
                <a:gd name="T77" fmla="*/ 2147483647 h 139"/>
                <a:gd name="T78" fmla="*/ 2147483647 w 143"/>
                <a:gd name="T79" fmla="*/ 2147483647 h 139"/>
                <a:gd name="T80" fmla="*/ 2147483647 w 143"/>
                <a:gd name="T81" fmla="*/ 2147483647 h 139"/>
                <a:gd name="T82" fmla="*/ 2147483647 w 143"/>
                <a:gd name="T83" fmla="*/ 2147483647 h 139"/>
                <a:gd name="T84" fmla="*/ 0 w 143"/>
                <a:gd name="T85" fmla="*/ 2147483647 h 139"/>
                <a:gd name="T86" fmla="*/ 0 w 143"/>
                <a:gd name="T87" fmla="*/ 2147483647 h 139"/>
                <a:gd name="T88" fmla="*/ 2147483647 w 143"/>
                <a:gd name="T89" fmla="*/ 2147483647 h 139"/>
                <a:gd name="T90" fmla="*/ 2147483647 w 143"/>
                <a:gd name="T91" fmla="*/ 2147483647 h 139"/>
                <a:gd name="T92" fmla="*/ 2147483647 w 143"/>
                <a:gd name="T93" fmla="*/ 2147483647 h 139"/>
                <a:gd name="T94" fmla="*/ 2147483647 w 143"/>
                <a:gd name="T95" fmla="*/ 2147483647 h 139"/>
                <a:gd name="T96" fmla="*/ 2147483647 w 143"/>
                <a:gd name="T97" fmla="*/ 2147483647 h 139"/>
                <a:gd name="T98" fmla="*/ 2147483647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53" name="Freeform 28"/>
            <p:cNvSpPr>
              <a:spLocks/>
            </p:cNvSpPr>
            <p:nvPr userDrawn="1"/>
          </p:nvSpPr>
          <p:spPr bwMode="auto">
            <a:xfrm>
              <a:off x="2813962" y="6372941"/>
              <a:ext cx="74615" cy="87133"/>
            </a:xfrm>
            <a:custGeom>
              <a:avLst/>
              <a:gdLst>
                <a:gd name="T0" fmla="*/ 0 w 118"/>
                <a:gd name="T1" fmla="*/ 0 h 137"/>
                <a:gd name="T2" fmla="*/ 2147483647 w 118"/>
                <a:gd name="T3" fmla="*/ 0 h 137"/>
                <a:gd name="T4" fmla="*/ 2147483647 w 118"/>
                <a:gd name="T5" fmla="*/ 2147483647 h 137"/>
                <a:gd name="T6" fmla="*/ 2147483647 w 118"/>
                <a:gd name="T7" fmla="*/ 2147483647 h 137"/>
                <a:gd name="T8" fmla="*/ 2147483647 w 118"/>
                <a:gd name="T9" fmla="*/ 2147483647 h 137"/>
                <a:gd name="T10" fmla="*/ 2147483647 w 118"/>
                <a:gd name="T11" fmla="*/ 2147483647 h 137"/>
                <a:gd name="T12" fmla="*/ 2147483647 w 118"/>
                <a:gd name="T13" fmla="*/ 2147483647 h 137"/>
                <a:gd name="T14" fmla="*/ 2147483647 w 118"/>
                <a:gd name="T15" fmla="*/ 2147483647 h 137"/>
                <a:gd name="T16" fmla="*/ 2147483647 w 118"/>
                <a:gd name="T17" fmla="*/ 2147483647 h 137"/>
                <a:gd name="T18" fmla="*/ 2147483647 w 118"/>
                <a:gd name="T19" fmla="*/ 2147483647 h 137"/>
                <a:gd name="T20" fmla="*/ 2147483647 w 118"/>
                <a:gd name="T21" fmla="*/ 2147483647 h 137"/>
                <a:gd name="T22" fmla="*/ 2147483647 w 118"/>
                <a:gd name="T23" fmla="*/ 0 h 137"/>
                <a:gd name="T24" fmla="*/ 2147483647 w 118"/>
                <a:gd name="T25" fmla="*/ 0 h 137"/>
                <a:gd name="T26" fmla="*/ 2147483647 w 118"/>
                <a:gd name="T27" fmla="*/ 2147483647 h 137"/>
                <a:gd name="T28" fmla="*/ 2147483647 w 118"/>
                <a:gd name="T29" fmla="*/ 2147483647 h 137"/>
                <a:gd name="T30" fmla="*/ 2147483647 w 118"/>
                <a:gd name="T31" fmla="*/ 2147483647 h 137"/>
                <a:gd name="T32" fmla="*/ 2147483647 w 118"/>
                <a:gd name="T33" fmla="*/ 2147483647 h 137"/>
                <a:gd name="T34" fmla="*/ 2147483647 w 118"/>
                <a:gd name="T35" fmla="*/ 2147483647 h 137"/>
                <a:gd name="T36" fmla="*/ 2147483647 w 118"/>
                <a:gd name="T37" fmla="*/ 2147483647 h 137"/>
                <a:gd name="T38" fmla="*/ 2147483647 w 118"/>
                <a:gd name="T39" fmla="*/ 2147483647 h 137"/>
                <a:gd name="T40" fmla="*/ 2147483647 w 118"/>
                <a:gd name="T41" fmla="*/ 2147483647 h 137"/>
                <a:gd name="T42" fmla="*/ 2147483647 w 118"/>
                <a:gd name="T43" fmla="*/ 2147483647 h 137"/>
                <a:gd name="T44" fmla="*/ 2147483647 w 118"/>
                <a:gd name="T45" fmla="*/ 2147483647 h 137"/>
                <a:gd name="T46" fmla="*/ 2147483647 w 118"/>
                <a:gd name="T47" fmla="*/ 2147483647 h 137"/>
                <a:gd name="T48" fmla="*/ 2147483647 w 118"/>
                <a:gd name="T49" fmla="*/ 2147483647 h 137"/>
                <a:gd name="T50" fmla="*/ 0 w 118"/>
                <a:gd name="T51" fmla="*/ 2147483647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54" name="Freeform 29"/>
            <p:cNvSpPr>
              <a:spLocks/>
            </p:cNvSpPr>
            <p:nvPr userDrawn="1"/>
          </p:nvSpPr>
          <p:spPr bwMode="auto">
            <a:xfrm>
              <a:off x="2902864" y="6371356"/>
              <a:ext cx="77790" cy="88718"/>
            </a:xfrm>
            <a:custGeom>
              <a:avLst/>
              <a:gdLst>
                <a:gd name="T0" fmla="*/ 2147483647 w 123"/>
                <a:gd name="T1" fmla="*/ 0 h 139"/>
                <a:gd name="T2" fmla="*/ 2147483647 w 123"/>
                <a:gd name="T3" fmla="*/ 2147483647 h 139"/>
                <a:gd name="T4" fmla="*/ 2147483647 w 123"/>
                <a:gd name="T5" fmla="*/ 2147483647 h 139"/>
                <a:gd name="T6" fmla="*/ 2147483647 w 123"/>
                <a:gd name="T7" fmla="*/ 2147483647 h 139"/>
                <a:gd name="T8" fmla="*/ 2147483647 w 123"/>
                <a:gd name="T9" fmla="*/ 2147483647 h 139"/>
                <a:gd name="T10" fmla="*/ 2147483647 w 123"/>
                <a:gd name="T11" fmla="*/ 2147483647 h 139"/>
                <a:gd name="T12" fmla="*/ 2147483647 w 123"/>
                <a:gd name="T13" fmla="*/ 2147483647 h 139"/>
                <a:gd name="T14" fmla="*/ 2147483647 w 123"/>
                <a:gd name="T15" fmla="*/ 2147483647 h 139"/>
                <a:gd name="T16" fmla="*/ 2147483647 w 123"/>
                <a:gd name="T17" fmla="*/ 2147483647 h 139"/>
                <a:gd name="T18" fmla="*/ 2147483647 w 123"/>
                <a:gd name="T19" fmla="*/ 2147483647 h 139"/>
                <a:gd name="T20" fmla="*/ 2147483647 w 123"/>
                <a:gd name="T21" fmla="*/ 2147483647 h 139"/>
                <a:gd name="T22" fmla="*/ 2147483647 w 123"/>
                <a:gd name="T23" fmla="*/ 2147483647 h 139"/>
                <a:gd name="T24" fmla="*/ 2147483647 w 123"/>
                <a:gd name="T25" fmla="*/ 2147483647 h 139"/>
                <a:gd name="T26" fmla="*/ 2147483647 w 123"/>
                <a:gd name="T27" fmla="*/ 2147483647 h 139"/>
                <a:gd name="T28" fmla="*/ 2147483647 w 123"/>
                <a:gd name="T29" fmla="*/ 2147483647 h 139"/>
                <a:gd name="T30" fmla="*/ 2147483647 w 123"/>
                <a:gd name="T31" fmla="*/ 2147483647 h 139"/>
                <a:gd name="T32" fmla="*/ 2147483647 w 123"/>
                <a:gd name="T33" fmla="*/ 2147483647 h 139"/>
                <a:gd name="T34" fmla="*/ 2147483647 w 123"/>
                <a:gd name="T35" fmla="*/ 2147483647 h 139"/>
                <a:gd name="T36" fmla="*/ 2147483647 w 123"/>
                <a:gd name="T37" fmla="*/ 2147483647 h 139"/>
                <a:gd name="T38" fmla="*/ 2147483647 w 123"/>
                <a:gd name="T39" fmla="*/ 2147483647 h 139"/>
                <a:gd name="T40" fmla="*/ 2147483647 w 123"/>
                <a:gd name="T41" fmla="*/ 2147483647 h 139"/>
                <a:gd name="T42" fmla="*/ 2147483647 w 123"/>
                <a:gd name="T43" fmla="*/ 2147483647 h 139"/>
                <a:gd name="T44" fmla="*/ 2147483647 w 123"/>
                <a:gd name="T45" fmla="*/ 2147483647 h 139"/>
                <a:gd name="T46" fmla="*/ 2147483647 w 123"/>
                <a:gd name="T47" fmla="*/ 2147483647 h 139"/>
                <a:gd name="T48" fmla="*/ 2147483647 w 123"/>
                <a:gd name="T49" fmla="*/ 2147483647 h 139"/>
                <a:gd name="T50" fmla="*/ 2147483647 w 123"/>
                <a:gd name="T51" fmla="*/ 2147483647 h 139"/>
                <a:gd name="T52" fmla="*/ 2147483647 w 123"/>
                <a:gd name="T53" fmla="*/ 2147483647 h 139"/>
                <a:gd name="T54" fmla="*/ 2147483647 w 123"/>
                <a:gd name="T55" fmla="*/ 2147483647 h 139"/>
                <a:gd name="T56" fmla="*/ 2147483647 w 123"/>
                <a:gd name="T57" fmla="*/ 2147483647 h 139"/>
                <a:gd name="T58" fmla="*/ 2147483647 w 123"/>
                <a:gd name="T59" fmla="*/ 2147483647 h 139"/>
                <a:gd name="T60" fmla="*/ 2147483647 w 123"/>
                <a:gd name="T61" fmla="*/ 2147483647 h 139"/>
                <a:gd name="T62" fmla="*/ 2147483647 w 123"/>
                <a:gd name="T63" fmla="*/ 2147483647 h 139"/>
                <a:gd name="T64" fmla="*/ 0 w 123"/>
                <a:gd name="T65" fmla="*/ 2147483647 h 139"/>
                <a:gd name="T66" fmla="*/ 0 w 123"/>
                <a:gd name="T67" fmla="*/ 2147483647 h 139"/>
                <a:gd name="T68" fmla="*/ 2147483647 w 123"/>
                <a:gd name="T69" fmla="*/ 2147483647 h 139"/>
                <a:gd name="T70" fmla="*/ 2147483647 w 123"/>
                <a:gd name="T71" fmla="*/ 2147483647 h 139"/>
                <a:gd name="T72" fmla="*/ 2147483647 w 123"/>
                <a:gd name="T73" fmla="*/ 2147483647 h 139"/>
                <a:gd name="T74" fmla="*/ 2147483647 w 123"/>
                <a:gd name="T75" fmla="*/ 2147483647 h 139"/>
                <a:gd name="T76" fmla="*/ 2147483647 w 123"/>
                <a:gd name="T77" fmla="*/ 2147483647 h 139"/>
                <a:gd name="T78" fmla="*/ 214748364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55" name="Freeform 30"/>
            <p:cNvSpPr>
              <a:spLocks/>
            </p:cNvSpPr>
            <p:nvPr userDrawn="1"/>
          </p:nvSpPr>
          <p:spPr bwMode="auto">
            <a:xfrm>
              <a:off x="2994942" y="6372941"/>
              <a:ext cx="73027" cy="85550"/>
            </a:xfrm>
            <a:custGeom>
              <a:avLst/>
              <a:gdLst>
                <a:gd name="T0" fmla="*/ 0 w 115"/>
                <a:gd name="T1" fmla="*/ 0 h 134"/>
                <a:gd name="T2" fmla="*/ 2147483647 w 115"/>
                <a:gd name="T3" fmla="*/ 0 h 134"/>
                <a:gd name="T4" fmla="*/ 2147483647 w 115"/>
                <a:gd name="T5" fmla="*/ 2147483647 h 134"/>
                <a:gd name="T6" fmla="*/ 2147483647 w 115"/>
                <a:gd name="T7" fmla="*/ 2147483647 h 134"/>
                <a:gd name="T8" fmla="*/ 2147483647 w 115"/>
                <a:gd name="T9" fmla="*/ 0 h 134"/>
                <a:gd name="T10" fmla="*/ 2147483647 w 115"/>
                <a:gd name="T11" fmla="*/ 0 h 134"/>
                <a:gd name="T12" fmla="*/ 2147483647 w 115"/>
                <a:gd name="T13" fmla="*/ 2147483647 h 134"/>
                <a:gd name="T14" fmla="*/ 2147483647 w 115"/>
                <a:gd name="T15" fmla="*/ 2147483647 h 134"/>
                <a:gd name="T16" fmla="*/ 2147483647 w 115"/>
                <a:gd name="T17" fmla="*/ 2147483647 h 134"/>
                <a:gd name="T18" fmla="*/ 2147483647 w 115"/>
                <a:gd name="T19" fmla="*/ 2147483647 h 134"/>
                <a:gd name="T20" fmla="*/ 2147483647 w 115"/>
                <a:gd name="T21" fmla="*/ 2147483647 h 134"/>
                <a:gd name="T22" fmla="*/ 0 w 115"/>
                <a:gd name="T23" fmla="*/ 2147483647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056" name="Rectangle 31"/>
            <p:cNvSpPr>
              <a:spLocks noChangeArrowheads="1"/>
            </p:cNvSpPr>
            <p:nvPr userDrawn="1"/>
          </p:nvSpPr>
          <p:spPr bwMode="auto">
            <a:xfrm>
              <a:off x="3085432" y="6439479"/>
              <a:ext cx="19051" cy="19011"/>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GB" altLang="en-US">
                <a:solidFill>
                  <a:srgbClr val="000000"/>
                </a:solidFill>
              </a:endParaRPr>
            </a:p>
          </p:txBody>
        </p:sp>
      </p:grpSp>
      <p:grpSp>
        <p:nvGrpSpPr>
          <p:cNvPr id="1028" name="Group 632"/>
          <p:cNvGrpSpPr>
            <a:grpSpLocks/>
          </p:cNvGrpSpPr>
          <p:nvPr userDrawn="1"/>
        </p:nvGrpSpPr>
        <p:grpSpPr bwMode="auto">
          <a:xfrm>
            <a:off x="0" y="0"/>
            <a:ext cx="365125" cy="6858000"/>
            <a:chOff x="0" y="0"/>
            <a:chExt cx="365499" cy="6858000"/>
          </a:xfrm>
        </p:grpSpPr>
        <p:sp>
          <p:nvSpPr>
            <p:cNvPr id="89" name="Rectangle 88"/>
            <p:cNvSpPr/>
            <p:nvPr userDrawn="1"/>
          </p:nvSpPr>
          <p:spPr>
            <a:xfrm>
              <a:off x="0" y="0"/>
              <a:ext cx="3654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30" name="Freeform 631"/>
            <p:cNvSpPr>
              <a:spLocks/>
            </p:cNvSpPr>
            <p:nvPr userDrawn="1"/>
          </p:nvSpPr>
          <p:spPr bwMode="auto">
            <a:xfrm>
              <a:off x="0" y="5353050"/>
              <a:ext cx="286043" cy="1041400"/>
            </a:xfrm>
            <a:custGeom>
              <a:avLst/>
              <a:gdLst>
                <a:gd name="T0" fmla="*/ 44210 w 285550"/>
                <a:gd name="T1" fmla="*/ 352680 h 1041430"/>
                <a:gd name="T2" fmla="*/ 82375 w 285550"/>
                <a:gd name="T3" fmla="*/ 389066 h 1041430"/>
                <a:gd name="T4" fmla="*/ 116721 w 285550"/>
                <a:gd name="T5" fmla="*/ 428436 h 1041430"/>
                <a:gd name="T6" fmla="*/ 143439 w 285550"/>
                <a:gd name="T7" fmla="*/ 469561 h 1041430"/>
                <a:gd name="T8" fmla="*/ 165702 w 285550"/>
                <a:gd name="T9" fmla="*/ 513112 h 1041430"/>
                <a:gd name="T10" fmla="*/ 182875 w 285550"/>
                <a:gd name="T11" fmla="*/ 559050 h 1041430"/>
                <a:gd name="T12" fmla="*/ 192417 w 285550"/>
                <a:gd name="T13" fmla="*/ 604989 h 1041430"/>
                <a:gd name="T14" fmla="*/ 197505 w 285550"/>
                <a:gd name="T15" fmla="*/ 653279 h 1041430"/>
                <a:gd name="T16" fmla="*/ 197505 w 285550"/>
                <a:gd name="T17" fmla="*/ 701009 h 1041430"/>
                <a:gd name="T18" fmla="*/ 191144 w 285550"/>
                <a:gd name="T19" fmla="*/ 749299 h 1041430"/>
                <a:gd name="T20" fmla="*/ 179062 w 285550"/>
                <a:gd name="T21" fmla="*/ 797626 h 1041430"/>
                <a:gd name="T22" fmla="*/ 160613 w 285550"/>
                <a:gd name="T23" fmla="*/ 845953 h 1041430"/>
                <a:gd name="T24" fmla="*/ 137077 w 285550"/>
                <a:gd name="T25" fmla="*/ 892452 h 1041430"/>
                <a:gd name="T26" fmla="*/ 110362 w 285550"/>
                <a:gd name="T27" fmla="*/ 931823 h 1041430"/>
                <a:gd name="T28" fmla="*/ 77285 w 285550"/>
                <a:gd name="T29" fmla="*/ 971791 h 1041430"/>
                <a:gd name="T30" fmla="*/ 35941 w 285550"/>
                <a:gd name="T31" fmla="*/ 1010564 h 1041430"/>
                <a:gd name="T32" fmla="*/ 0 w 285550"/>
                <a:gd name="T33" fmla="*/ 1040320 h 1041430"/>
                <a:gd name="T34" fmla="*/ 0 w 285550"/>
                <a:gd name="T35" fmla="*/ 758805 h 1041430"/>
                <a:gd name="T36" fmla="*/ 11131 w 285550"/>
                <a:gd name="T37" fmla="*/ 739186 h 1041430"/>
                <a:gd name="T38" fmla="*/ 32122 w 285550"/>
                <a:gd name="T39" fmla="*/ 690859 h 1041430"/>
                <a:gd name="T40" fmla="*/ 49300 w 285550"/>
                <a:gd name="T41" fmla="*/ 638986 h 1041430"/>
                <a:gd name="T42" fmla="*/ 60111 w 285550"/>
                <a:gd name="T43" fmla="*/ 586479 h 1041430"/>
                <a:gd name="T44" fmla="*/ 65201 w 285550"/>
                <a:gd name="T45" fmla="*/ 531621 h 1041430"/>
                <a:gd name="T46" fmla="*/ 65201 w 285550"/>
                <a:gd name="T47" fmla="*/ 474338 h 1041430"/>
                <a:gd name="T48" fmla="*/ 57568 w 285550"/>
                <a:gd name="T49" fmla="*/ 414703 h 1041430"/>
                <a:gd name="T50" fmla="*/ 0 w 285550"/>
                <a:gd name="T51" fmla="*/ 0 h 1041430"/>
                <a:gd name="T52" fmla="*/ 26398 w 285550"/>
                <a:gd name="T53" fmla="*/ 20424 h 1041430"/>
                <a:gd name="T54" fmla="*/ 83012 w 285550"/>
                <a:gd name="T55" fmla="*/ 71088 h 1041430"/>
                <a:gd name="T56" fmla="*/ 133262 w 285550"/>
                <a:gd name="T57" fmla="*/ 123504 h 1041430"/>
                <a:gd name="T58" fmla="*/ 178428 w 285550"/>
                <a:gd name="T59" fmla="*/ 178940 h 1041430"/>
                <a:gd name="T60" fmla="*/ 216590 w 285550"/>
                <a:gd name="T61" fmla="*/ 236128 h 1041430"/>
                <a:gd name="T62" fmla="*/ 248393 w 285550"/>
                <a:gd name="T63" fmla="*/ 295702 h 1041430"/>
                <a:gd name="T64" fmla="*/ 272565 w 285550"/>
                <a:gd name="T65" fmla="*/ 356507 h 1041430"/>
                <a:gd name="T66" fmla="*/ 291012 w 285550"/>
                <a:gd name="T67" fmla="*/ 419063 h 1041430"/>
                <a:gd name="T68" fmla="*/ 300554 w 285550"/>
                <a:gd name="T69" fmla="*/ 484602 h 1041430"/>
                <a:gd name="T70" fmla="*/ 304371 w 285550"/>
                <a:gd name="T71" fmla="*/ 550737 h 1041430"/>
                <a:gd name="T72" fmla="*/ 303097 w 285550"/>
                <a:gd name="T73" fmla="*/ 599015 h 1041430"/>
                <a:gd name="T74" fmla="*/ 297374 w 285550"/>
                <a:gd name="T75" fmla="*/ 647256 h 1041430"/>
                <a:gd name="T76" fmla="*/ 288466 w 285550"/>
                <a:gd name="T77" fmla="*/ 693148 h 1041430"/>
                <a:gd name="T78" fmla="*/ 276382 w 285550"/>
                <a:gd name="T79" fmla="*/ 736654 h 1041430"/>
                <a:gd name="T80" fmla="*/ 259207 w 285550"/>
                <a:gd name="T81" fmla="*/ 777774 h 1041430"/>
                <a:gd name="T82" fmla="*/ 239490 w 285550"/>
                <a:gd name="T83" fmla="*/ 815875 h 1041430"/>
                <a:gd name="T84" fmla="*/ 215318 w 285550"/>
                <a:gd name="T85" fmla="*/ 851030 h 1041430"/>
                <a:gd name="T86" fmla="*/ 186693 w 285550"/>
                <a:gd name="T87" fmla="*/ 884427 h 1041430"/>
                <a:gd name="T88" fmla="*/ 195599 w 285550"/>
                <a:gd name="T89" fmla="*/ 871907 h 1041430"/>
                <a:gd name="T90" fmla="*/ 201322 w 285550"/>
                <a:gd name="T91" fmla="*/ 860574 h 1041430"/>
                <a:gd name="T92" fmla="*/ 222315 w 285550"/>
                <a:gd name="T93" fmla="*/ 798614 h 1041430"/>
                <a:gd name="T94" fmla="*/ 234401 w 285550"/>
                <a:gd name="T95" fmla="*/ 740233 h 1041430"/>
                <a:gd name="T96" fmla="*/ 242032 w 285550"/>
                <a:gd name="T97" fmla="*/ 683008 h 1041430"/>
                <a:gd name="T98" fmla="*/ 242032 w 285550"/>
                <a:gd name="T99" fmla="*/ 628802 h 1041430"/>
                <a:gd name="T100" fmla="*/ 236943 w 285550"/>
                <a:gd name="T101" fmla="*/ 576349 h 1041430"/>
                <a:gd name="T102" fmla="*/ 226130 w 285550"/>
                <a:gd name="T103" fmla="*/ 525722 h 1041430"/>
                <a:gd name="T104" fmla="*/ 208958 w 285550"/>
                <a:gd name="T105" fmla="*/ 477444 h 1041430"/>
                <a:gd name="T106" fmla="*/ 187967 w 285550"/>
                <a:gd name="T107" fmla="*/ 431589 h 1041430"/>
                <a:gd name="T108" fmla="*/ 161250 w 285550"/>
                <a:gd name="T109" fmla="*/ 387487 h 1041430"/>
                <a:gd name="T110" fmla="*/ 130718 w 285550"/>
                <a:gd name="T111" fmla="*/ 344577 h 1041430"/>
                <a:gd name="T112" fmla="*/ 95097 w 285550"/>
                <a:gd name="T113" fmla="*/ 304649 h 1041430"/>
                <a:gd name="T114" fmla="*/ 56296 w 285550"/>
                <a:gd name="T115" fmla="*/ 267108 h 1041430"/>
                <a:gd name="T116" fmla="*/ 13038 w 285550"/>
                <a:gd name="T117" fmla="*/ 230163 h 1041430"/>
                <a:gd name="T118" fmla="*/ 0 w 285550"/>
                <a:gd name="T119" fmla="*/ 22021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grpSp>
    </p:spTree>
    <p:extLst>
      <p:ext uri="{BB962C8B-B14F-4D97-AF65-F5344CB8AC3E}">
        <p14:creationId xmlns:p14="http://schemas.microsoft.com/office/powerpoint/2010/main" val="1922815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onlinehelp@internationalsos.com%2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www.internationalsos.com/Members_Home/login/clientaccess.cfm?custno=11BCAS392729"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1FB1-0A9F-4202-94F9-1018223D8A7B}"/>
              </a:ext>
            </a:extLst>
          </p:cNvPr>
          <p:cNvSpPr>
            <a:spLocks noGrp="1"/>
          </p:cNvSpPr>
          <p:nvPr>
            <p:ph type="ctrTitle"/>
          </p:nvPr>
        </p:nvSpPr>
        <p:spPr/>
        <p:txBody>
          <a:bodyPr/>
          <a:lstStyle/>
          <a:p>
            <a:pPr algn="ctr"/>
            <a:r>
              <a:rPr lang="en-US" sz="3800" b="0" dirty="0"/>
              <a:t>Traveler Registration  with International SOS </a:t>
            </a:r>
            <a:br>
              <a:rPr lang="en-US" sz="3800" b="0" dirty="0"/>
            </a:br>
            <a:r>
              <a:rPr lang="en-US" sz="3800" b="0" dirty="0"/>
              <a:t>for </a:t>
            </a:r>
            <a:br>
              <a:rPr lang="en-US" sz="3800" b="0" dirty="0"/>
            </a:br>
            <a:r>
              <a:rPr lang="en-US" sz="3800" b="0" dirty="0"/>
              <a:t>Loyola Marymount University</a:t>
            </a:r>
          </a:p>
        </p:txBody>
      </p:sp>
    </p:spTree>
    <p:extLst>
      <p:ext uri="{BB962C8B-B14F-4D97-AF65-F5344CB8AC3E}">
        <p14:creationId xmlns:p14="http://schemas.microsoft.com/office/powerpoint/2010/main" val="34527016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Rectangle 12"/>
          <p:cNvSpPr>
            <a:spLocks noChangeArrowheads="1"/>
          </p:cNvSpPr>
          <p:nvPr/>
        </p:nvSpPr>
        <p:spPr bwMode="auto">
          <a:xfrm>
            <a:off x="609600" y="246649"/>
            <a:ext cx="6324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20000"/>
              </a:spcBef>
              <a:spcAft>
                <a:spcPct val="0"/>
              </a:spcAft>
            </a:pPr>
            <a:r>
              <a:rPr lang="en-US" altLang="en-US" sz="2200" dirty="0">
                <a:solidFill>
                  <a:schemeClr val="bg1"/>
                </a:solidFill>
                <a:latin typeface="Calibri" panose="020F0502020204030204" pitchFamily="34" charset="0"/>
                <a:cs typeface="Calibri" panose="020F0502020204030204" pitchFamily="34" charset="0"/>
              </a:rPr>
              <a:t>Registering Travel Itineraries with LMU</a:t>
            </a:r>
          </a:p>
        </p:txBody>
      </p:sp>
      <p:sp>
        <p:nvSpPr>
          <p:cNvPr id="5" name="Rectangle 4">
            <a:extLst>
              <a:ext uri="{FF2B5EF4-FFF2-40B4-BE49-F238E27FC236}">
                <a16:creationId xmlns:a16="http://schemas.microsoft.com/office/drawing/2014/main" id="{7D4CAD4D-FCDB-4072-8DE3-396C7B9A8CF2}"/>
              </a:ext>
            </a:extLst>
          </p:cNvPr>
          <p:cNvSpPr/>
          <p:nvPr/>
        </p:nvSpPr>
        <p:spPr>
          <a:xfrm>
            <a:off x="609600" y="1066800"/>
            <a:ext cx="7543800" cy="4739759"/>
          </a:xfrm>
          <a:prstGeom prst="rect">
            <a:avLst/>
          </a:prstGeom>
        </p:spPr>
        <p:txBody>
          <a:bodyPr wrap="square">
            <a:spAutoFit/>
          </a:bodyPr>
          <a:lstStyle/>
          <a:p>
            <a:r>
              <a:rPr lang="en-US" sz="1000" dirty="0">
                <a:solidFill>
                  <a:schemeClr val="bg1"/>
                </a:solidFill>
                <a:latin typeface="Calibri" panose="020F0502020204030204" pitchFamily="34" charset="0"/>
                <a:cs typeface="Calibri" panose="020F0502020204030204" pitchFamily="34" charset="0"/>
              </a:rPr>
              <a:t>We are happy to announce that our new Travel Registration Process is now live!</a:t>
            </a:r>
          </a:p>
          <a:p>
            <a:r>
              <a:rPr lang="en-US" sz="1000" dirty="0">
                <a:solidFill>
                  <a:schemeClr val="bg1"/>
                </a:solidFill>
                <a:latin typeface="Calibri" panose="020F0502020204030204" pitchFamily="34" charset="0"/>
                <a:cs typeface="Calibri" panose="020F0502020204030204" pitchFamily="34" charset="0"/>
              </a:rPr>
              <a:t> </a:t>
            </a:r>
          </a:p>
          <a:p>
            <a:r>
              <a:rPr lang="en-US" sz="1000" dirty="0">
                <a:solidFill>
                  <a:schemeClr val="bg1"/>
                </a:solidFill>
                <a:latin typeface="Calibri" panose="020F0502020204030204" pitchFamily="34" charset="0"/>
                <a:cs typeface="Calibri" panose="020F0502020204030204" pitchFamily="34" charset="0"/>
              </a:rPr>
              <a:t>You can now forward your itinerary email confirmations to an email-box specifically created for LMU Travel Registration.  Please forward your trip confirmation emails to </a:t>
            </a:r>
            <a:r>
              <a:rPr lang="en-US" sz="1200" dirty="0">
                <a:solidFill>
                  <a:schemeClr val="bg1"/>
                </a:solidFill>
                <a:latin typeface="Calibri" panose="020F0502020204030204" pitchFamily="34" charset="0"/>
                <a:cs typeface="Calibri" panose="020F0502020204030204" pitchFamily="34" charset="0"/>
              </a:rPr>
              <a:t>LMUTravel@itinerary.internationalsos.com </a:t>
            </a:r>
            <a:r>
              <a:rPr lang="en-US" sz="1000" dirty="0">
                <a:solidFill>
                  <a:schemeClr val="bg1"/>
                </a:solidFill>
                <a:latin typeface="Calibri" panose="020F0502020204030204" pitchFamily="34" charset="0"/>
                <a:cs typeface="Calibri" panose="020F0502020204030204" pitchFamily="34" charset="0"/>
              </a:rPr>
              <a:t>and your trip details will be processed into our system.</a:t>
            </a:r>
          </a:p>
          <a:p>
            <a:r>
              <a:rPr lang="en-US" sz="1000" dirty="0">
                <a:solidFill>
                  <a:schemeClr val="bg1"/>
                </a:solidFill>
                <a:latin typeface="Calibri" panose="020F0502020204030204" pitchFamily="34" charset="0"/>
                <a:cs typeface="Calibri" panose="020F0502020204030204" pitchFamily="34" charset="0"/>
              </a:rPr>
              <a:t> </a:t>
            </a:r>
          </a:p>
          <a:p>
            <a:r>
              <a:rPr lang="en-US" sz="1000" dirty="0">
                <a:solidFill>
                  <a:schemeClr val="bg1"/>
                </a:solidFill>
                <a:latin typeface="Calibri" panose="020F0502020204030204" pitchFamily="34" charset="0"/>
                <a:cs typeface="Calibri" panose="020F0502020204030204" pitchFamily="34" charset="0"/>
              </a:rPr>
              <a:t>After we process your confirmation emails we will send you a notification email informing you of the status of your Itinerary.  *Note: You may notice a slight delay if the Itinerary Forwarding Service does not recognize the vendor.</a:t>
            </a:r>
          </a:p>
          <a:p>
            <a:r>
              <a:rPr lang="en-US" sz="1000" dirty="0">
                <a:solidFill>
                  <a:schemeClr val="bg1"/>
                </a:solidFill>
                <a:latin typeface="Calibri" panose="020F0502020204030204" pitchFamily="34" charset="0"/>
                <a:cs typeface="Calibri" panose="020F0502020204030204" pitchFamily="34" charset="0"/>
              </a:rPr>
              <a:t> </a:t>
            </a:r>
          </a:p>
          <a:p>
            <a:r>
              <a:rPr lang="en-US" sz="1000" dirty="0">
                <a:solidFill>
                  <a:schemeClr val="bg1"/>
                </a:solidFill>
                <a:latin typeface="Calibri" panose="020F0502020204030204" pitchFamily="34" charset="0"/>
                <a:cs typeface="Calibri" panose="020F0502020204030204" pitchFamily="34" charset="0"/>
              </a:rPr>
              <a:t>Successfully registering the </a:t>
            </a:r>
            <a:r>
              <a:rPr lang="en-US" sz="1000" dirty="0" err="1">
                <a:solidFill>
                  <a:schemeClr val="bg1"/>
                </a:solidFill>
                <a:latin typeface="Calibri" panose="020F0502020204030204" pitchFamily="34" charset="0"/>
                <a:cs typeface="Calibri" panose="020F0502020204030204" pitchFamily="34" charset="0"/>
              </a:rPr>
              <a:t>tinerary</a:t>
            </a:r>
            <a:r>
              <a:rPr lang="en-US" sz="1000" dirty="0">
                <a:solidFill>
                  <a:schemeClr val="bg1"/>
                </a:solidFill>
                <a:latin typeface="Calibri" panose="020F0502020204030204" pitchFamily="34" charset="0"/>
                <a:cs typeface="Calibri" panose="020F0502020204030204" pitchFamily="34" charset="0"/>
              </a:rPr>
              <a:t> into our system</a:t>
            </a:r>
          </a:p>
          <a:p>
            <a:pPr marL="342900" lvl="0" indent="-342900">
              <a:buFont typeface="Calibri" panose="020F0502020204030204" pitchFamily="34" charset="0"/>
              <a:buChar char="-"/>
            </a:pPr>
            <a:r>
              <a:rPr lang="en-US" sz="1000" dirty="0">
                <a:solidFill>
                  <a:schemeClr val="bg1"/>
                </a:solidFill>
                <a:latin typeface="Calibri" panose="020F0502020204030204" pitchFamily="34" charset="0"/>
                <a:cs typeface="Calibri" panose="020F0502020204030204" pitchFamily="34" charset="0"/>
              </a:rPr>
              <a:t>If your itinerary is processed successfully, you will receive a confirmation email noting this.</a:t>
            </a:r>
          </a:p>
          <a:p>
            <a:r>
              <a:rPr lang="en-US" sz="1000" dirty="0">
                <a:solidFill>
                  <a:schemeClr val="bg1"/>
                </a:solidFill>
                <a:latin typeface="Calibri" panose="020F0502020204030204" pitchFamily="34" charset="0"/>
                <a:cs typeface="Calibri" panose="020F0502020204030204" pitchFamily="34" charset="0"/>
              </a:rPr>
              <a:t> </a:t>
            </a:r>
          </a:p>
          <a:p>
            <a:r>
              <a:rPr lang="en-US" sz="1000" dirty="0">
                <a:solidFill>
                  <a:schemeClr val="bg1"/>
                </a:solidFill>
                <a:latin typeface="Calibri" panose="020F0502020204030204" pitchFamily="34" charset="0"/>
                <a:cs typeface="Calibri" panose="020F0502020204030204" pitchFamily="34" charset="0"/>
              </a:rPr>
              <a:t>Could not load the Itinerary into our system</a:t>
            </a:r>
          </a:p>
          <a:p>
            <a:r>
              <a:rPr lang="en-US" sz="1000" dirty="0">
                <a:solidFill>
                  <a:schemeClr val="bg1"/>
                </a:solidFill>
                <a:latin typeface="Calibri" panose="020F0502020204030204" pitchFamily="34" charset="0"/>
                <a:cs typeface="Calibri" panose="020F0502020204030204" pitchFamily="34" charset="0"/>
              </a:rPr>
              <a:t>-       If your confirmation email failed to process, there are several possible reasons for this:</a:t>
            </a:r>
          </a:p>
          <a:p>
            <a:pPr marL="342900" lvl="0" indent="-342900">
              <a:buFont typeface="Symbol" panose="05050102010706020507" pitchFamily="18" charset="2"/>
              <a:buChar char=""/>
            </a:pPr>
            <a:r>
              <a:rPr lang="en-US" sz="1000" dirty="0">
                <a:solidFill>
                  <a:schemeClr val="bg1"/>
                </a:solidFill>
                <a:latin typeface="Calibri" panose="020F0502020204030204" pitchFamily="34" charset="0"/>
                <a:cs typeface="Calibri" panose="020F0502020204030204" pitchFamily="34" charset="0"/>
              </a:rPr>
              <a:t>We are unable to read the format</a:t>
            </a:r>
          </a:p>
          <a:p>
            <a:pPr marL="342900" lvl="0" indent="-342900">
              <a:buFont typeface="Symbol" panose="05050102010706020507" pitchFamily="18" charset="2"/>
              <a:buChar char=""/>
            </a:pPr>
            <a:r>
              <a:rPr lang="en-US" sz="1000" dirty="0">
                <a:solidFill>
                  <a:schemeClr val="bg1"/>
                </a:solidFill>
                <a:latin typeface="Calibri" panose="020F0502020204030204" pitchFamily="34" charset="0"/>
                <a:cs typeface="Calibri" panose="020F0502020204030204" pitchFamily="34" charset="0"/>
              </a:rPr>
              <a:t>There are missing data elements that are required to process the itinerary into our system</a:t>
            </a:r>
          </a:p>
          <a:p>
            <a:pPr marL="342900" lvl="0" indent="-342900">
              <a:buFont typeface="Symbol" panose="05050102010706020507" pitchFamily="18" charset="2"/>
              <a:buChar char=""/>
            </a:pPr>
            <a:r>
              <a:rPr lang="en-US" sz="1000" dirty="0">
                <a:solidFill>
                  <a:schemeClr val="bg1"/>
                </a:solidFill>
                <a:latin typeface="Calibri" panose="020F0502020204030204" pitchFamily="34" charset="0"/>
                <a:cs typeface="Calibri" panose="020F0502020204030204" pitchFamily="34" charset="0"/>
              </a:rPr>
              <a:t>Attachments are missing.  Some Itineraries require attachments, so please ensure you forward any attachments which are included in the original confirmation email</a:t>
            </a:r>
          </a:p>
          <a:p>
            <a:r>
              <a:rPr lang="en-US" sz="1000" dirty="0">
                <a:solidFill>
                  <a:schemeClr val="bg1"/>
                </a:solidFill>
                <a:latin typeface="Calibri" panose="020F0502020204030204" pitchFamily="34" charset="0"/>
                <a:cs typeface="Calibri" panose="020F0502020204030204" pitchFamily="34" charset="0"/>
              </a:rPr>
              <a:t> </a:t>
            </a:r>
          </a:p>
          <a:p>
            <a:r>
              <a:rPr lang="en-US" sz="1000" dirty="0">
                <a:solidFill>
                  <a:schemeClr val="bg1"/>
                </a:solidFill>
                <a:latin typeface="Calibri" panose="020F0502020204030204" pitchFamily="34" charset="0"/>
                <a:cs typeface="Calibri" panose="020F0502020204030204" pitchFamily="34" charset="0"/>
              </a:rPr>
              <a:t>Things to Note</a:t>
            </a:r>
          </a:p>
          <a:p>
            <a:r>
              <a:rPr lang="en-US" sz="1000" dirty="0">
                <a:solidFill>
                  <a:schemeClr val="bg1"/>
                </a:solidFill>
                <a:latin typeface="Calibri" panose="020F0502020204030204" pitchFamily="34" charset="0"/>
                <a:cs typeface="Calibri" panose="020F0502020204030204" pitchFamily="34" charset="0"/>
              </a:rPr>
              <a:t>• Only flight, hotel and car rental bookings can be forwarded to the mailbox.  Train bookings are not supported at this time.</a:t>
            </a:r>
          </a:p>
          <a:p>
            <a:r>
              <a:rPr lang="en-US" sz="1000" dirty="0">
                <a:solidFill>
                  <a:schemeClr val="bg1"/>
                </a:solidFill>
                <a:latin typeface="Calibri" panose="020F0502020204030204" pitchFamily="34" charset="0"/>
                <a:cs typeface="Calibri" panose="020F0502020204030204" pitchFamily="34" charset="0"/>
              </a:rPr>
              <a:t>• You should forward the original confirmation email without making any changes to the email.  If you change the original email content or format, the trip details will not get processed.  For example, if you receive two separate confirmation emails for two different trips, you should forward each original confirmation email to the mailbox separately.</a:t>
            </a:r>
          </a:p>
          <a:p>
            <a:r>
              <a:rPr lang="en-US" sz="1000" dirty="0">
                <a:solidFill>
                  <a:schemeClr val="bg1"/>
                </a:solidFill>
                <a:latin typeface="Calibri" panose="020F0502020204030204" pitchFamily="34" charset="0"/>
                <a:cs typeface="Calibri" panose="020F0502020204030204" pitchFamily="34" charset="0"/>
              </a:rPr>
              <a:t>• If the confirmation email includes a PDF document, please include the PDF document when forwarding the confirmation email.</a:t>
            </a:r>
          </a:p>
          <a:p>
            <a:r>
              <a:rPr lang="en-US" sz="1000" dirty="0">
                <a:solidFill>
                  <a:schemeClr val="bg1"/>
                </a:solidFill>
                <a:latin typeface="Calibri" panose="020F0502020204030204" pitchFamily="34" charset="0"/>
                <a:cs typeface="Calibri" panose="020F0502020204030204" pitchFamily="34" charset="0"/>
              </a:rPr>
              <a:t>• If you make a change to the itinerary, please forward the latest version of the itinerary confirmation email to the mailbox.</a:t>
            </a:r>
          </a:p>
          <a:p>
            <a:r>
              <a:rPr lang="en-US" sz="1000" dirty="0">
                <a:solidFill>
                  <a:schemeClr val="bg1"/>
                </a:solidFill>
                <a:latin typeface="Calibri" panose="020F0502020204030204" pitchFamily="34" charset="0"/>
                <a:cs typeface="Calibri" panose="020F0502020204030204" pitchFamily="34" charset="0"/>
              </a:rPr>
              <a:t>• If you cancelled the trip through a vendor, you will need to create a MyTrips account                        (https://https://MyTrips.travelsecurity.com/Login.aspx?ci=9ztoYcjAJCg%3d) in order to log in and remove the trip from the trip list.</a:t>
            </a:r>
          </a:p>
          <a:p>
            <a:r>
              <a:rPr lang="en-US" sz="1000" dirty="0">
                <a:solidFill>
                  <a:schemeClr val="bg1"/>
                </a:solidFill>
                <a:latin typeface="Calibri" panose="020F0502020204030204" pitchFamily="34" charset="0"/>
                <a:cs typeface="Calibri" panose="020F0502020204030204" pitchFamily="34" charset="0"/>
              </a:rPr>
              <a:t> </a:t>
            </a:r>
          </a:p>
          <a:p>
            <a:r>
              <a:rPr lang="en-US" sz="1000" dirty="0">
                <a:solidFill>
                  <a:schemeClr val="bg1"/>
                </a:solidFill>
                <a:latin typeface="Calibri" panose="020F0502020204030204" pitchFamily="34" charset="0"/>
                <a:cs typeface="Calibri" panose="020F0502020204030204" pitchFamily="34" charset="0"/>
              </a:rPr>
              <a:t>If you require any assistance with the itinerary forwarding service, please contact the International SOS Online Help team at </a:t>
            </a:r>
            <a:r>
              <a:rPr lang="en-US" sz="1000" u="sng" dirty="0">
                <a:solidFill>
                  <a:schemeClr val="bg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onlinehelp@internationalsos.com</a:t>
            </a:r>
            <a:r>
              <a:rPr lang="en-US" sz="1000" dirty="0">
                <a:solidFill>
                  <a:schemeClr val="bg1"/>
                </a:solidFill>
                <a:latin typeface="Calibri" panose="020F0502020204030204" pitchFamily="34" charset="0"/>
                <a:cs typeface="Calibri" panose="020F0502020204030204" pitchFamily="34" charset="0"/>
              </a:rPr>
              <a:t>  and they will be happy to assist.</a:t>
            </a:r>
          </a:p>
        </p:txBody>
      </p:sp>
    </p:spTree>
    <p:extLst>
      <p:ext uri="{BB962C8B-B14F-4D97-AF65-F5344CB8AC3E}">
        <p14:creationId xmlns:p14="http://schemas.microsoft.com/office/powerpoint/2010/main" val="5584188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1FB1-0A9F-4202-94F9-1018223D8A7B}"/>
              </a:ext>
            </a:extLst>
          </p:cNvPr>
          <p:cNvSpPr>
            <a:spLocks noGrp="1"/>
          </p:cNvSpPr>
          <p:nvPr>
            <p:ph type="ctrTitle"/>
          </p:nvPr>
        </p:nvSpPr>
        <p:spPr>
          <a:xfrm>
            <a:off x="684213" y="2744601"/>
            <a:ext cx="8101011" cy="989200"/>
          </a:xfrm>
        </p:spPr>
        <p:txBody>
          <a:bodyPr/>
          <a:lstStyle/>
          <a:p>
            <a:pPr algn="ctr"/>
            <a:r>
              <a:rPr lang="en-US" sz="4000" b="0" dirty="0"/>
              <a:t>Communicating with the Travelers</a:t>
            </a:r>
          </a:p>
        </p:txBody>
      </p:sp>
    </p:spTree>
    <p:extLst>
      <p:ext uri="{BB962C8B-B14F-4D97-AF65-F5344CB8AC3E}">
        <p14:creationId xmlns:p14="http://schemas.microsoft.com/office/powerpoint/2010/main" val="11452678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7690"/>
            <a:ext cx="8023224" cy="990601"/>
          </a:xfrm>
        </p:spPr>
        <p:txBody>
          <a:bodyPr/>
          <a:lstStyle/>
          <a:p>
            <a:r>
              <a:rPr lang="en-US" sz="3200" dirty="0"/>
              <a:t>Pre-Trip Advisory</a:t>
            </a:r>
            <a:br>
              <a:rPr lang="en-US" sz="4000" dirty="0"/>
            </a:br>
            <a:r>
              <a:rPr lang="en-US" sz="1000" b="0" dirty="0"/>
              <a:t>Upon registration of your travel itinerary, you will receive a destination specific advisory highlighting the medical and security</a:t>
            </a:r>
            <a:br>
              <a:rPr lang="en-US" sz="1000" b="0" dirty="0"/>
            </a:br>
            <a:r>
              <a:rPr lang="en-US" sz="1000" b="0" dirty="0"/>
              <a:t> resources available to you while abroad.</a:t>
            </a:r>
          </a:p>
        </p:txBody>
      </p:sp>
      <p:pic>
        <p:nvPicPr>
          <p:cNvPr id="3" name="Picture 2">
            <a:extLst>
              <a:ext uri="{FF2B5EF4-FFF2-40B4-BE49-F238E27FC236}">
                <a16:creationId xmlns:a16="http://schemas.microsoft.com/office/drawing/2014/main" id="{6B5FD339-51CA-4AE9-B9D2-AE74C99F1C7A}"/>
              </a:ext>
            </a:extLst>
          </p:cNvPr>
          <p:cNvPicPr>
            <a:picLocks noChangeAspect="1"/>
          </p:cNvPicPr>
          <p:nvPr/>
        </p:nvPicPr>
        <p:blipFill>
          <a:blip r:embed="rId2"/>
          <a:stretch>
            <a:fillRect/>
          </a:stretch>
        </p:blipFill>
        <p:spPr>
          <a:xfrm>
            <a:off x="457200" y="1359006"/>
            <a:ext cx="5962650" cy="3199471"/>
          </a:xfrm>
          <a:prstGeom prst="rect">
            <a:avLst/>
          </a:prstGeom>
        </p:spPr>
      </p:pic>
      <p:pic>
        <p:nvPicPr>
          <p:cNvPr id="4" name="Picture 3">
            <a:extLst>
              <a:ext uri="{FF2B5EF4-FFF2-40B4-BE49-F238E27FC236}">
                <a16:creationId xmlns:a16="http://schemas.microsoft.com/office/drawing/2014/main" id="{1F3DE28E-C960-4F7E-8688-87F1A3863571}"/>
              </a:ext>
            </a:extLst>
          </p:cNvPr>
          <p:cNvPicPr>
            <a:picLocks noChangeAspect="1"/>
          </p:cNvPicPr>
          <p:nvPr/>
        </p:nvPicPr>
        <p:blipFill>
          <a:blip r:embed="rId3"/>
          <a:stretch>
            <a:fillRect/>
          </a:stretch>
        </p:blipFill>
        <p:spPr>
          <a:xfrm>
            <a:off x="4267200" y="3408769"/>
            <a:ext cx="4710112" cy="3090810"/>
          </a:xfrm>
          <a:prstGeom prst="rect">
            <a:avLst/>
          </a:prstGeom>
        </p:spPr>
      </p:pic>
    </p:spTree>
    <p:extLst>
      <p:ext uri="{BB962C8B-B14F-4D97-AF65-F5344CB8AC3E}">
        <p14:creationId xmlns:p14="http://schemas.microsoft.com/office/powerpoint/2010/main" val="425506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424" y="744859"/>
            <a:ext cx="8305800" cy="1143000"/>
          </a:xfrm>
        </p:spPr>
        <p:txBody>
          <a:bodyPr/>
          <a:lstStyle/>
          <a:p>
            <a:r>
              <a:rPr lang="en-US" sz="2800" dirty="0"/>
              <a:t>International SOS 24/7 Assistance Center Support</a:t>
            </a:r>
          </a:p>
        </p:txBody>
      </p:sp>
      <p:sp>
        <p:nvSpPr>
          <p:cNvPr id="3" name="TextBox 2">
            <a:extLst>
              <a:ext uri="{FF2B5EF4-FFF2-40B4-BE49-F238E27FC236}">
                <a16:creationId xmlns:a16="http://schemas.microsoft.com/office/drawing/2014/main" id="{7F0603E2-EE91-4D07-B70A-FCC5DBC130E6}"/>
              </a:ext>
            </a:extLst>
          </p:cNvPr>
          <p:cNvSpPr txBox="1"/>
          <p:nvPr/>
        </p:nvSpPr>
        <p:spPr>
          <a:xfrm>
            <a:off x="609600" y="2034103"/>
            <a:ext cx="8305800" cy="1600438"/>
          </a:xfrm>
          <a:prstGeom prst="rect">
            <a:avLst/>
          </a:prstGeom>
          <a:noFill/>
        </p:spPr>
        <p:txBody>
          <a:bodyPr wrap="square" rtlCol="0">
            <a:spAutoFit/>
          </a:bodyPr>
          <a:lstStyle/>
          <a:p>
            <a:r>
              <a:rPr lang="en-US" sz="1600" b="1" u="sng" dirty="0">
                <a:solidFill>
                  <a:schemeClr val="bg1"/>
                </a:solidFill>
                <a:latin typeface="Calibri" panose="020F0502020204030204" pitchFamily="34" charset="0"/>
                <a:cs typeface="Calibri" panose="020F0502020204030204" pitchFamily="34" charset="0"/>
              </a:rPr>
              <a:t>Download Assistance APP</a:t>
            </a:r>
          </a:p>
          <a:p>
            <a:endParaRPr lang="en-US" sz="1600" b="1" u="sng" dirty="0">
              <a:solidFill>
                <a:schemeClr val="bg1"/>
              </a:solidFill>
              <a:latin typeface="Calibri" panose="020F0502020204030204" pitchFamily="34" charset="0"/>
              <a:cs typeface="Calibri" panose="020F0502020204030204" pitchFamily="34" charset="0"/>
            </a:endParaRPr>
          </a:p>
          <a:p>
            <a:endParaRPr lang="en-US" sz="1600" b="1" u="sng" dirty="0">
              <a:solidFill>
                <a:schemeClr val="bg1"/>
              </a:solidFill>
              <a:latin typeface="Calibri" panose="020F0502020204030204" pitchFamily="34" charset="0"/>
              <a:cs typeface="Calibri" panose="020F0502020204030204" pitchFamily="34" charset="0"/>
            </a:endParaRPr>
          </a:p>
          <a:p>
            <a:endParaRPr lang="en-US" sz="1600" b="1" u="sng" dirty="0">
              <a:solidFill>
                <a:schemeClr val="bg1"/>
              </a:solidFill>
              <a:latin typeface="Calibri" panose="020F0502020204030204" pitchFamily="34" charset="0"/>
              <a:cs typeface="Calibri" panose="020F0502020204030204" pitchFamily="34" charset="0"/>
            </a:endParaRPr>
          </a:p>
          <a:p>
            <a:endParaRPr lang="en-US" sz="1600" b="1" u="sng" dirty="0">
              <a:solidFill>
                <a:schemeClr val="bg1"/>
              </a:solidFill>
              <a:latin typeface="Calibri" panose="020F0502020204030204" pitchFamily="34" charset="0"/>
              <a:cs typeface="Calibri" panose="020F0502020204030204" pitchFamily="34" charset="0"/>
            </a:endParaRPr>
          </a:p>
          <a:p>
            <a:endParaRPr lang="en-US" dirty="0">
              <a:solidFill>
                <a:srgbClr val="2F4696"/>
              </a:solidFill>
              <a:latin typeface="Gotham Medium"/>
              <a:cs typeface="Gotham Medium"/>
            </a:endParaRPr>
          </a:p>
        </p:txBody>
      </p:sp>
      <p:pic>
        <p:nvPicPr>
          <p:cNvPr id="4" name="Picture 3">
            <a:extLst>
              <a:ext uri="{FF2B5EF4-FFF2-40B4-BE49-F238E27FC236}">
                <a16:creationId xmlns:a16="http://schemas.microsoft.com/office/drawing/2014/main" id="{A43D8352-1E8A-412D-AAEF-C25915831B16}"/>
              </a:ext>
            </a:extLst>
          </p:cNvPr>
          <p:cNvPicPr/>
          <p:nvPr/>
        </p:nvPicPr>
        <p:blipFill rotWithShape="1">
          <a:blip r:embed="rId3">
            <a:extLst>
              <a:ext uri="{28A0092B-C50C-407E-A947-70E740481C1C}">
                <a14:useLocalDpi xmlns:a14="http://schemas.microsoft.com/office/drawing/2010/main" val="0"/>
              </a:ext>
            </a:extLst>
          </a:blip>
          <a:srcRect t="6224" b="1"/>
          <a:stretch/>
        </p:blipFill>
        <p:spPr bwMode="auto">
          <a:xfrm>
            <a:off x="1550571" y="2569845"/>
            <a:ext cx="546100" cy="52895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D25070A6-807B-411E-897F-916C2E728A40}"/>
              </a:ext>
            </a:extLst>
          </p:cNvPr>
          <p:cNvPicPr/>
          <p:nvPr/>
        </p:nvPicPr>
        <p:blipFill rotWithShape="1">
          <a:blip r:embed="rId4" cstate="print">
            <a:extLst>
              <a:ext uri="{28A0092B-C50C-407E-A947-70E740481C1C}">
                <a14:useLocalDpi xmlns:a14="http://schemas.microsoft.com/office/drawing/2010/main" val="0"/>
              </a:ext>
            </a:extLst>
          </a:blip>
          <a:srcRect l="24360" r="22821" b="2530"/>
          <a:stretch/>
        </p:blipFill>
        <p:spPr bwMode="auto">
          <a:xfrm>
            <a:off x="756821" y="2514600"/>
            <a:ext cx="720090" cy="1329055"/>
          </a:xfrm>
          <a:prstGeom prst="rect">
            <a:avLst/>
          </a:prstGeom>
          <a:noFill/>
          <a:ln>
            <a:noFill/>
          </a:ln>
          <a:extLst>
            <a:ext uri="{53640926-AAD7-44D8-BBD7-CCE9431645EC}">
              <a14:shadowObscured xmlns:a14="http://schemas.microsoft.com/office/drawing/2010/main"/>
            </a:ext>
          </a:extLst>
        </p:spPr>
      </p:pic>
      <p:sp>
        <p:nvSpPr>
          <p:cNvPr id="6" name="Text Box 2">
            <a:extLst>
              <a:ext uri="{FF2B5EF4-FFF2-40B4-BE49-F238E27FC236}">
                <a16:creationId xmlns:a16="http://schemas.microsoft.com/office/drawing/2014/main" id="{5B82DEC6-3548-4BAF-81D5-A5DA8A025E10}"/>
              </a:ext>
            </a:extLst>
          </p:cNvPr>
          <p:cNvSpPr txBox="1">
            <a:spLocks noChangeArrowheads="1"/>
          </p:cNvSpPr>
          <p:nvPr/>
        </p:nvSpPr>
        <p:spPr bwMode="auto">
          <a:xfrm>
            <a:off x="1501040" y="3156584"/>
            <a:ext cx="5966560" cy="600164"/>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b="1" dirty="0">
                <a:solidFill>
                  <a:schemeClr val="bg1"/>
                </a:solidFill>
                <a:effectLst/>
                <a:ea typeface="Gotham Book"/>
                <a:cs typeface="Gotham Book"/>
              </a:rPr>
              <a:t>Scan to Download the International SOS Assistance App  This will provide 1 click dialing to the nearest 24/7 Assistance Center for any medical or security support needs related to your LMU international travel</a:t>
            </a:r>
          </a:p>
        </p:txBody>
      </p:sp>
      <p:sp>
        <p:nvSpPr>
          <p:cNvPr id="7" name="Rectangle 6">
            <a:extLst>
              <a:ext uri="{FF2B5EF4-FFF2-40B4-BE49-F238E27FC236}">
                <a16:creationId xmlns:a16="http://schemas.microsoft.com/office/drawing/2014/main" id="{87E4ECC7-C3D6-42EB-81F0-32ACA4FEDEC1}"/>
              </a:ext>
            </a:extLst>
          </p:cNvPr>
          <p:cNvSpPr/>
          <p:nvPr/>
        </p:nvSpPr>
        <p:spPr>
          <a:xfrm>
            <a:off x="2552330" y="4267200"/>
            <a:ext cx="6580573" cy="1077218"/>
          </a:xfrm>
          <a:prstGeom prst="rect">
            <a:avLst/>
          </a:prstGeom>
        </p:spPr>
        <p:txBody>
          <a:bodyPr wrap="square">
            <a:spAutoFit/>
          </a:bodyPr>
          <a:lstStyle/>
          <a:p>
            <a:endParaRPr lang="en-US" sz="1400" b="1" u="sng" dirty="0">
              <a:solidFill>
                <a:schemeClr val="bg1"/>
              </a:solidFill>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endParaRPr>
          </a:p>
          <a:p>
            <a:r>
              <a:rPr lang="en-US" sz="1400" b="1" u="sng" dirty="0">
                <a:solidFill>
                  <a:schemeClr val="bg1"/>
                </a:solidFill>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International SOS-LMU Website</a:t>
            </a:r>
            <a:endParaRPr lang="en-US" sz="1400" b="1" u="sng" dirty="0">
              <a:solidFill>
                <a:schemeClr val="bg1"/>
              </a:solidFill>
              <a:latin typeface="Arial" panose="020B0604020202020204" pitchFamily="34" charset="0"/>
              <a:ea typeface="Calibri" panose="020F0502020204030204" pitchFamily="34" charset="0"/>
            </a:endParaRPr>
          </a:p>
          <a:p>
            <a:endParaRPr lang="en-US" sz="1400" b="1" u="sng" dirty="0">
              <a:solidFill>
                <a:schemeClr val="bg1"/>
              </a:solidFill>
              <a:effectLst/>
              <a:latin typeface="Arial" panose="020B0604020202020204" pitchFamily="34" charset="0"/>
              <a:ea typeface="Calibri" panose="020F0502020204030204" pitchFamily="34" charset="0"/>
            </a:endParaRPr>
          </a:p>
          <a:p>
            <a:r>
              <a:rPr lang="en-US" sz="1100" b="1" dirty="0">
                <a:solidFill>
                  <a:schemeClr val="bg1"/>
                </a:solidFill>
                <a:latin typeface="Arial" panose="020B0604020202020204" pitchFamily="34" charset="0"/>
                <a:ea typeface="Calibri" panose="020F0502020204030204" pitchFamily="34" charset="0"/>
              </a:rPr>
              <a:t>Visit the International SOS – LMU website to explore health and safety information for your international travel destination</a:t>
            </a:r>
            <a:endParaRPr lang="en-US" sz="1100" dirty="0">
              <a:solidFill>
                <a:schemeClr val="bg1"/>
              </a:solidFill>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82BDA7B1-62D2-466D-90F7-53AC874B7E9D}"/>
              </a:ext>
            </a:extLst>
          </p:cNvPr>
          <p:cNvPicPr>
            <a:picLocks noChangeAspect="1"/>
          </p:cNvPicPr>
          <p:nvPr/>
        </p:nvPicPr>
        <p:blipFill rotWithShape="1">
          <a:blip r:embed="rId6"/>
          <a:srcRect l="60125" t="9432" r="17375" b="43161"/>
          <a:stretch/>
        </p:blipFill>
        <p:spPr>
          <a:xfrm>
            <a:off x="550684" y="4088001"/>
            <a:ext cx="1852453" cy="1282816"/>
          </a:xfrm>
          <a:prstGeom prst="rect">
            <a:avLst/>
          </a:prstGeom>
        </p:spPr>
      </p:pic>
    </p:spTree>
    <p:extLst>
      <p:ext uri="{BB962C8B-B14F-4D97-AF65-F5344CB8AC3E}">
        <p14:creationId xmlns:p14="http://schemas.microsoft.com/office/powerpoint/2010/main" val="227581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1FB1-0A9F-4202-94F9-1018223D8A7B}"/>
              </a:ext>
            </a:extLst>
          </p:cNvPr>
          <p:cNvSpPr>
            <a:spLocks noGrp="1"/>
          </p:cNvSpPr>
          <p:nvPr>
            <p:ph type="ctrTitle"/>
          </p:nvPr>
        </p:nvSpPr>
        <p:spPr/>
        <p:txBody>
          <a:bodyPr/>
          <a:lstStyle/>
          <a:p>
            <a:r>
              <a:rPr lang="en-US" sz="4000" b="0" dirty="0"/>
              <a:t>END</a:t>
            </a:r>
          </a:p>
        </p:txBody>
      </p:sp>
    </p:spTree>
    <p:extLst>
      <p:ext uri="{BB962C8B-B14F-4D97-AF65-F5344CB8AC3E}">
        <p14:creationId xmlns:p14="http://schemas.microsoft.com/office/powerpoint/2010/main" val="1028851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1FB1-0A9F-4202-94F9-1018223D8A7B}"/>
              </a:ext>
            </a:extLst>
          </p:cNvPr>
          <p:cNvSpPr>
            <a:spLocks noGrp="1"/>
          </p:cNvSpPr>
          <p:nvPr>
            <p:ph type="ctrTitle"/>
          </p:nvPr>
        </p:nvSpPr>
        <p:spPr>
          <a:xfrm>
            <a:off x="521494" y="228600"/>
            <a:ext cx="8101011" cy="1894075"/>
          </a:xfrm>
        </p:spPr>
        <p:txBody>
          <a:bodyPr/>
          <a:lstStyle/>
          <a:p>
            <a:r>
              <a:rPr lang="en-US" sz="3800" b="0" u="sng" dirty="0"/>
              <a:t>Table of Contents</a:t>
            </a:r>
            <a:br>
              <a:rPr lang="en-US" sz="3800" b="0" u="sng" dirty="0"/>
            </a:br>
            <a:br>
              <a:rPr lang="en-US" sz="3800" b="0" dirty="0"/>
            </a:br>
            <a:r>
              <a:rPr lang="en-US" sz="1600" b="0" dirty="0"/>
              <a:t>FOR STUDENTS:</a:t>
            </a:r>
            <a:br>
              <a:rPr lang="en-US" sz="1600" b="0" dirty="0"/>
            </a:br>
            <a:r>
              <a:rPr lang="en-US" sz="1600" b="0" dirty="0"/>
              <a:t>	Creating a profile within My Trips	</a:t>
            </a:r>
            <a:br>
              <a:rPr lang="en-US" sz="1600" b="0" dirty="0"/>
            </a:br>
            <a:r>
              <a:rPr lang="en-US" sz="1600" b="0" dirty="0"/>
              <a:t>	Submitting Travel Itinerary</a:t>
            </a:r>
            <a:br>
              <a:rPr lang="en-US" sz="1600" b="0" dirty="0"/>
            </a:br>
            <a:r>
              <a:rPr lang="en-US" sz="1600" b="0" dirty="0"/>
              <a:t>		</a:t>
            </a:r>
            <a:br>
              <a:rPr lang="en-US" sz="1600" b="0" dirty="0"/>
            </a:br>
            <a:r>
              <a:rPr lang="en-US" sz="1600" b="0" dirty="0"/>
              <a:t>FOR FACULTY &amp; STAFF:</a:t>
            </a:r>
            <a:br>
              <a:rPr lang="en-US" sz="1600" b="0" dirty="0"/>
            </a:br>
            <a:r>
              <a:rPr lang="en-US" sz="1600" b="0" dirty="0"/>
              <a:t>	</a:t>
            </a:r>
            <a:br>
              <a:rPr lang="en-US" sz="1600" b="0" dirty="0"/>
            </a:br>
            <a:r>
              <a:rPr lang="en-US" sz="1600" b="0" dirty="0"/>
              <a:t>	Submitting Travel Itinerary</a:t>
            </a:r>
            <a:br>
              <a:rPr lang="en-US" sz="1600" b="0" dirty="0"/>
            </a:br>
            <a:r>
              <a:rPr lang="en-US" sz="1600" b="0" dirty="0"/>
              <a:t>		</a:t>
            </a:r>
            <a:br>
              <a:rPr lang="en-US" sz="1600" b="0" dirty="0"/>
            </a:br>
            <a:br>
              <a:rPr lang="en-US" sz="1600" b="0" dirty="0"/>
            </a:br>
            <a:endParaRPr lang="en-US" sz="1600" b="0" dirty="0"/>
          </a:p>
        </p:txBody>
      </p:sp>
    </p:spTree>
    <p:extLst>
      <p:ext uri="{BB962C8B-B14F-4D97-AF65-F5344CB8AC3E}">
        <p14:creationId xmlns:p14="http://schemas.microsoft.com/office/powerpoint/2010/main" val="38484118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1FB1-0A9F-4202-94F9-1018223D8A7B}"/>
              </a:ext>
            </a:extLst>
          </p:cNvPr>
          <p:cNvSpPr>
            <a:spLocks noGrp="1"/>
          </p:cNvSpPr>
          <p:nvPr>
            <p:ph type="ctrTitle"/>
          </p:nvPr>
        </p:nvSpPr>
        <p:spPr>
          <a:xfrm>
            <a:off x="685800" y="2743200"/>
            <a:ext cx="8101011" cy="1894075"/>
          </a:xfrm>
        </p:spPr>
        <p:txBody>
          <a:bodyPr/>
          <a:lstStyle/>
          <a:p>
            <a:pPr algn="ctr"/>
            <a:r>
              <a:rPr lang="en-US" sz="3800" b="0" dirty="0"/>
              <a:t>Travel  Itinerary Registration Process</a:t>
            </a:r>
            <a:br>
              <a:rPr lang="en-US" sz="3800" b="0" dirty="0"/>
            </a:br>
            <a:r>
              <a:rPr lang="en-US" sz="3800" b="0" dirty="0"/>
              <a:t>for </a:t>
            </a:r>
            <a:br>
              <a:rPr lang="en-US" sz="3800" b="0" dirty="0"/>
            </a:br>
            <a:r>
              <a:rPr lang="en-US" sz="3800" b="0" dirty="0"/>
              <a:t>Students/ Study Abroad</a:t>
            </a:r>
          </a:p>
        </p:txBody>
      </p:sp>
    </p:spTree>
    <p:extLst>
      <p:ext uri="{BB962C8B-B14F-4D97-AF65-F5344CB8AC3E}">
        <p14:creationId xmlns:p14="http://schemas.microsoft.com/office/powerpoint/2010/main" val="12444482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5A7080-3FC4-4A3C-B845-35CA6A9B2F28}"/>
              </a:ext>
            </a:extLst>
          </p:cNvPr>
          <p:cNvSpPr txBox="1"/>
          <p:nvPr/>
        </p:nvSpPr>
        <p:spPr>
          <a:xfrm>
            <a:off x="533400" y="1295400"/>
            <a:ext cx="8305800" cy="3077766"/>
          </a:xfrm>
          <a:prstGeom prst="rect">
            <a:avLst/>
          </a:prstGeom>
          <a:noFill/>
        </p:spPr>
        <p:txBody>
          <a:bodyPr wrap="square" rtlCol="0">
            <a:spAutoFit/>
          </a:bodyPr>
          <a:lstStyle/>
          <a:p>
            <a:r>
              <a:rPr lang="en-US" sz="1600" b="1" u="sng" dirty="0">
                <a:solidFill>
                  <a:schemeClr val="bg1"/>
                </a:solidFill>
                <a:latin typeface="Calibri" panose="020F0502020204030204" pitchFamily="34" charset="0"/>
                <a:cs typeface="Calibri" panose="020F0502020204030204" pitchFamily="34" charset="0"/>
              </a:rPr>
              <a:t>Create a MY TRIPS  Profile</a:t>
            </a:r>
          </a:p>
          <a:p>
            <a:endParaRPr lang="en-US" sz="1600" b="1" u="sng" dirty="0">
              <a:solidFill>
                <a:schemeClr val="bg1"/>
              </a:solidFill>
              <a:latin typeface="Calibri" panose="020F0502020204030204" pitchFamily="34" charset="0"/>
              <a:cs typeface="Calibri" panose="020F0502020204030204" pitchFamily="34" charset="0"/>
            </a:endParaRPr>
          </a:p>
          <a:p>
            <a:r>
              <a:rPr lang="en-US" sz="1600" b="1" dirty="0">
                <a:solidFill>
                  <a:schemeClr val="bg1"/>
                </a:solidFill>
                <a:latin typeface="Calibri" panose="020F0502020204030204" pitchFamily="34" charset="0"/>
                <a:cs typeface="Calibri" panose="020F0502020204030204" pitchFamily="34" charset="0"/>
              </a:rPr>
              <a:t>The My Trips profile will ensure that any travel itineraries registered into Tracker will match the student profile data to ensure the University can communicate with the traveler as needed via email and text when issues may arise.</a:t>
            </a:r>
          </a:p>
          <a:p>
            <a:endParaRPr lang="en-US" sz="1600" b="1" dirty="0">
              <a:solidFill>
                <a:schemeClr val="bg1"/>
              </a:solidFill>
              <a:latin typeface="Calibri" panose="020F0502020204030204" pitchFamily="34" charset="0"/>
              <a:cs typeface="Calibri" panose="020F0502020204030204" pitchFamily="34" charset="0"/>
            </a:endParaRPr>
          </a:p>
          <a:p>
            <a:r>
              <a:rPr lang="en-US" sz="1600" b="1" dirty="0">
                <a:solidFill>
                  <a:schemeClr val="bg1"/>
                </a:solidFill>
                <a:latin typeface="Calibri" panose="020F0502020204030204" pitchFamily="34" charset="0"/>
                <a:cs typeface="Calibri" panose="020F0502020204030204" pitchFamily="34" charset="0"/>
              </a:rPr>
              <a:t>The My Trips account also provides access for the student/traveler to modify their trip details</a:t>
            </a:r>
          </a:p>
          <a:p>
            <a:endParaRPr lang="en-US" sz="1600" b="1" dirty="0">
              <a:solidFill>
                <a:schemeClr val="bg1"/>
              </a:solidFill>
              <a:latin typeface="Calibri" panose="020F0502020204030204" pitchFamily="34" charset="0"/>
              <a:cs typeface="Calibri" panose="020F0502020204030204" pitchFamily="34" charset="0"/>
            </a:endParaRPr>
          </a:p>
          <a:p>
            <a:r>
              <a:rPr lang="en-US" sz="1600" b="1" dirty="0">
                <a:solidFill>
                  <a:schemeClr val="bg1"/>
                </a:solidFill>
                <a:latin typeface="Calibri" panose="020F0502020204030204" pitchFamily="34" charset="0"/>
                <a:cs typeface="Calibri" panose="020F0502020204030204" pitchFamily="34" charset="0"/>
              </a:rPr>
              <a:t>LMU Students and Study Abroad Participants to create a My Trips Profile with International SOS.  Steps to create a My Trips Profile are on the following 2 slides.</a:t>
            </a:r>
          </a:p>
          <a:p>
            <a:endParaRPr lang="en-US" sz="1600" b="1" u="sng" dirty="0">
              <a:solidFill>
                <a:schemeClr val="bg1"/>
              </a:solidFill>
              <a:latin typeface="Calibri" panose="020F0502020204030204" pitchFamily="34" charset="0"/>
              <a:cs typeface="Calibri" panose="020F0502020204030204" pitchFamily="34" charset="0"/>
            </a:endParaRPr>
          </a:p>
          <a:p>
            <a:endParaRPr lang="en-US" dirty="0">
              <a:solidFill>
                <a:srgbClr val="2F4696"/>
              </a:solidFill>
              <a:latin typeface="Gotham Medium"/>
              <a:cs typeface="Gotham Medium"/>
            </a:endParaRPr>
          </a:p>
        </p:txBody>
      </p:sp>
    </p:spTree>
    <p:extLst>
      <p:ext uri="{BB962C8B-B14F-4D97-AF65-F5344CB8AC3E}">
        <p14:creationId xmlns:p14="http://schemas.microsoft.com/office/powerpoint/2010/main" val="874133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1FB1-0A9F-4202-94F9-1018223D8A7B}"/>
              </a:ext>
            </a:extLst>
          </p:cNvPr>
          <p:cNvSpPr>
            <a:spLocks noGrp="1"/>
          </p:cNvSpPr>
          <p:nvPr>
            <p:ph type="ctrTitle"/>
          </p:nvPr>
        </p:nvSpPr>
        <p:spPr/>
        <p:txBody>
          <a:bodyPr/>
          <a:lstStyle/>
          <a:p>
            <a:r>
              <a:rPr lang="en-US" sz="4000" b="0" dirty="0"/>
              <a:t>How to create a MyTrips Profile</a:t>
            </a:r>
          </a:p>
        </p:txBody>
      </p:sp>
    </p:spTree>
    <p:extLst>
      <p:ext uri="{BB962C8B-B14F-4D97-AF65-F5344CB8AC3E}">
        <p14:creationId xmlns:p14="http://schemas.microsoft.com/office/powerpoint/2010/main" val="11729161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michael.volpi\Desktop\Pictur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47" y="0"/>
            <a:ext cx="8780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ubtitle 2"/>
          <p:cNvSpPr txBox="1">
            <a:spLocks/>
          </p:cNvSpPr>
          <p:nvPr/>
        </p:nvSpPr>
        <p:spPr bwMode="auto">
          <a:xfrm>
            <a:off x="457200" y="4572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20000"/>
              </a:spcBef>
              <a:spcAft>
                <a:spcPct val="0"/>
              </a:spcAft>
              <a:defRPr/>
            </a:pPr>
            <a:r>
              <a:rPr lang="en-US" altLang="en-US" sz="3200" b="1" dirty="0">
                <a:latin typeface="Arial"/>
              </a:rPr>
              <a:t> MyTrips – How to register for an account </a:t>
            </a:r>
            <a:endParaRPr lang="en-US" altLang="en-US" sz="2800" b="1" dirty="0">
              <a:effectLst>
                <a:outerShdw blurRad="38100" dist="38100" dir="2700000" algn="tl">
                  <a:srgbClr val="000000">
                    <a:alpha val="43137"/>
                  </a:srgbClr>
                </a:outerShdw>
              </a:effectLst>
              <a:latin typeface="Aria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50589"/>
            <a:ext cx="311661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3352800" y="3369846"/>
            <a:ext cx="5562600" cy="3190449"/>
          </a:xfrm>
          <a:prstGeom prst="rect">
            <a:avLst/>
          </a:prstGeom>
        </p:spPr>
      </p:pic>
      <p:sp>
        <p:nvSpPr>
          <p:cNvPr id="3" name="Rectangle 2"/>
          <p:cNvSpPr/>
          <p:nvPr/>
        </p:nvSpPr>
        <p:spPr>
          <a:xfrm>
            <a:off x="762000" y="1066799"/>
            <a:ext cx="8077200" cy="369332"/>
          </a:xfrm>
          <a:prstGeom prst="rect">
            <a:avLst/>
          </a:prstGeom>
        </p:spPr>
        <p:txBody>
          <a:bodyPr wrap="square">
            <a:spAutoFit/>
          </a:bodyPr>
          <a:lstStyle/>
          <a:p>
            <a:r>
              <a:rPr lang="en-US" dirty="0"/>
              <a:t>     https://MyTrips.travelsecurity.com/Login.aspx?ci=9ztoYcjAJCg%3d</a:t>
            </a:r>
          </a:p>
        </p:txBody>
      </p:sp>
    </p:spTree>
    <p:extLst>
      <p:ext uri="{BB962C8B-B14F-4D97-AF65-F5344CB8AC3E}">
        <p14:creationId xmlns:p14="http://schemas.microsoft.com/office/powerpoint/2010/main" val="33295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michael.volpi\Desktop\Pictur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0"/>
            <a:ext cx="8780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ubtitle 2"/>
          <p:cNvSpPr txBox="1">
            <a:spLocks/>
          </p:cNvSpPr>
          <p:nvPr/>
        </p:nvSpPr>
        <p:spPr bwMode="auto">
          <a:xfrm>
            <a:off x="457200" y="228600"/>
            <a:ext cx="58848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20000"/>
              </a:spcBef>
              <a:spcAft>
                <a:spcPct val="0"/>
              </a:spcAft>
              <a:defRPr/>
            </a:pPr>
            <a:r>
              <a:rPr lang="en-US" altLang="en-US" sz="3200" b="1" dirty="0">
                <a:latin typeface="Arial"/>
              </a:rPr>
              <a:t>MyTrips – </a:t>
            </a:r>
            <a:r>
              <a:rPr lang="en-US" altLang="en-US" sz="2800" b="1" dirty="0">
                <a:latin typeface="Arial"/>
              </a:rPr>
              <a:t>Let’s keep it going…</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19200"/>
            <a:ext cx="6248400" cy="16122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6231" y="2590800"/>
            <a:ext cx="6315075" cy="221938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267200"/>
            <a:ext cx="6424612" cy="155285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717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5A7080-3FC4-4A3C-B845-35CA6A9B2F28}"/>
              </a:ext>
            </a:extLst>
          </p:cNvPr>
          <p:cNvSpPr txBox="1"/>
          <p:nvPr/>
        </p:nvSpPr>
        <p:spPr>
          <a:xfrm>
            <a:off x="533400" y="1295400"/>
            <a:ext cx="8305800" cy="2339102"/>
          </a:xfrm>
          <a:prstGeom prst="rect">
            <a:avLst/>
          </a:prstGeom>
          <a:noFill/>
        </p:spPr>
        <p:txBody>
          <a:bodyPr wrap="square" rtlCol="0">
            <a:spAutoFit/>
          </a:bodyPr>
          <a:lstStyle/>
          <a:p>
            <a:r>
              <a:rPr lang="en-US" sz="1600" b="1" u="sng" dirty="0">
                <a:solidFill>
                  <a:schemeClr val="bg1"/>
                </a:solidFill>
                <a:latin typeface="Calibri" panose="020F0502020204030204" pitchFamily="34" charset="0"/>
                <a:cs typeface="Calibri" panose="020F0502020204030204" pitchFamily="34" charset="0"/>
              </a:rPr>
              <a:t>Register Travel Itinerary with XXXX</a:t>
            </a:r>
          </a:p>
          <a:p>
            <a:endParaRPr lang="en-US" sz="1600" b="1" u="sng" dirty="0">
              <a:solidFill>
                <a:schemeClr val="bg1"/>
              </a:solidFill>
              <a:latin typeface="Calibri" panose="020F0502020204030204" pitchFamily="34" charset="0"/>
              <a:cs typeface="Calibri" panose="020F0502020204030204" pitchFamily="34" charset="0"/>
            </a:endParaRPr>
          </a:p>
          <a:p>
            <a:r>
              <a:rPr lang="en-US" sz="1600" b="1" dirty="0">
                <a:solidFill>
                  <a:schemeClr val="bg1"/>
                </a:solidFill>
                <a:latin typeface="Calibri" panose="020F0502020204030204" pitchFamily="34" charset="0"/>
                <a:cs typeface="Calibri" panose="020F0502020204030204" pitchFamily="34" charset="0"/>
              </a:rPr>
              <a:t>Upon completion of booking your Study Abroad travel itinerary, please send a copy of the itinerary to  XXXXX.  This will ensure your travel is fully registered with LMU Study Abroad.</a:t>
            </a:r>
          </a:p>
          <a:p>
            <a:endParaRPr lang="en-US" sz="1600" b="1" dirty="0">
              <a:solidFill>
                <a:schemeClr val="bg1"/>
              </a:solidFill>
              <a:latin typeface="Calibri" panose="020F0502020204030204" pitchFamily="34" charset="0"/>
              <a:cs typeface="Calibri" panose="020F0502020204030204" pitchFamily="34" charset="0"/>
            </a:endParaRPr>
          </a:p>
          <a:p>
            <a:r>
              <a:rPr lang="en-US" sz="1600" b="1" dirty="0">
                <a:solidFill>
                  <a:schemeClr val="bg1"/>
                </a:solidFill>
                <a:latin typeface="Calibri" panose="020F0502020204030204" pitchFamily="34" charset="0"/>
                <a:cs typeface="Calibri" panose="020F0502020204030204" pitchFamily="34" charset="0"/>
              </a:rPr>
              <a:t>For any travel excursions, or weekend itineraries booked while studying abroad, please also send those itineraries to XXXXX to ensure registration with LMU.</a:t>
            </a:r>
          </a:p>
          <a:p>
            <a:endParaRPr lang="en-US" sz="1600" b="1" u="sng" dirty="0">
              <a:solidFill>
                <a:schemeClr val="bg1"/>
              </a:solidFill>
              <a:latin typeface="Calibri" panose="020F0502020204030204" pitchFamily="34" charset="0"/>
              <a:cs typeface="Calibri" panose="020F0502020204030204" pitchFamily="34" charset="0"/>
            </a:endParaRPr>
          </a:p>
          <a:p>
            <a:endParaRPr lang="en-US" dirty="0">
              <a:solidFill>
                <a:srgbClr val="2F4696"/>
              </a:solidFill>
              <a:latin typeface="Gotham Medium"/>
              <a:cs typeface="Gotham Medium"/>
            </a:endParaRPr>
          </a:p>
        </p:txBody>
      </p:sp>
    </p:spTree>
    <p:extLst>
      <p:ext uri="{BB962C8B-B14F-4D97-AF65-F5344CB8AC3E}">
        <p14:creationId xmlns:p14="http://schemas.microsoft.com/office/powerpoint/2010/main" val="3384254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1FB1-0A9F-4202-94F9-1018223D8A7B}"/>
              </a:ext>
            </a:extLst>
          </p:cNvPr>
          <p:cNvSpPr>
            <a:spLocks noGrp="1"/>
          </p:cNvSpPr>
          <p:nvPr>
            <p:ph type="ctrTitle"/>
          </p:nvPr>
        </p:nvSpPr>
        <p:spPr>
          <a:xfrm>
            <a:off x="685800" y="2743200"/>
            <a:ext cx="8101011" cy="1894075"/>
          </a:xfrm>
        </p:spPr>
        <p:txBody>
          <a:bodyPr/>
          <a:lstStyle/>
          <a:p>
            <a:pPr algn="ctr"/>
            <a:r>
              <a:rPr lang="en-US" sz="3800" b="0" dirty="0"/>
              <a:t>Travel Itinerary Registration Process</a:t>
            </a:r>
            <a:br>
              <a:rPr lang="en-US" sz="3800" b="0" dirty="0"/>
            </a:br>
            <a:r>
              <a:rPr lang="en-US" sz="3800" b="0" dirty="0"/>
              <a:t>for </a:t>
            </a:r>
            <a:br>
              <a:rPr lang="en-US" sz="3800" b="0" dirty="0"/>
            </a:br>
            <a:r>
              <a:rPr lang="en-US" sz="3800" b="0" dirty="0"/>
              <a:t>Faculty and Staff</a:t>
            </a:r>
          </a:p>
        </p:txBody>
      </p:sp>
    </p:spTree>
    <p:extLst>
      <p:ext uri="{BB962C8B-B14F-4D97-AF65-F5344CB8AC3E}">
        <p14:creationId xmlns:p14="http://schemas.microsoft.com/office/powerpoint/2010/main" val="1203744047"/>
      </p:ext>
    </p:extLst>
  </p:cSld>
  <p:clrMapOvr>
    <a:masterClrMapping/>
  </p:clrMapOvr>
  <p:transition/>
</p:sld>
</file>

<file path=ppt/theme/theme1.xml><?xml version="1.0" encoding="utf-8"?>
<a:theme xmlns:a="http://schemas.openxmlformats.org/drawingml/2006/main" name="International SOS (4:3)">
  <a:themeElements>
    <a:clrScheme name="International SOS Colours">
      <a:dk1>
        <a:srgbClr val="000000"/>
      </a:dk1>
      <a:lt1>
        <a:srgbClr val="FFFFFF"/>
      </a:lt1>
      <a:dk2>
        <a:srgbClr val="232762"/>
      </a:dk2>
      <a:lt2>
        <a:srgbClr val="D1D7DA"/>
      </a:lt2>
      <a:accent1>
        <a:srgbClr val="2F4696"/>
      </a:accent1>
      <a:accent2>
        <a:srgbClr val="D4002C"/>
      </a:accent2>
      <a:accent3>
        <a:srgbClr val="009354"/>
      </a:accent3>
      <a:accent4>
        <a:srgbClr val="6C206B"/>
      </a:accent4>
      <a:accent5>
        <a:srgbClr val="6988C0"/>
      </a:accent5>
      <a:accent6>
        <a:srgbClr val="EF820F"/>
      </a:accent6>
      <a:hlink>
        <a:srgbClr val="2F4696"/>
      </a:hlink>
      <a:folHlink>
        <a:srgbClr val="DD24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23404</TotalTime>
  <Words>807</Words>
  <Application>Microsoft Office PowerPoint</Application>
  <PresentationFormat>On-screen Show (4:3)</PresentationFormat>
  <Paragraphs>70</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Gotham Medium</vt:lpstr>
      <vt:lpstr>Symbol</vt:lpstr>
      <vt:lpstr>International SOS (4:3)</vt:lpstr>
      <vt:lpstr>Traveler Registration  with International SOS  for  Loyola Marymount University</vt:lpstr>
      <vt:lpstr>Table of Contents  FOR STUDENTS:  Creating a profile within My Trips   Submitting Travel Itinerary    FOR FACULTY &amp; STAFF:    Submitting Travel Itinerary     </vt:lpstr>
      <vt:lpstr>Travel  Itinerary Registration Process for  Students/ Study Abroad</vt:lpstr>
      <vt:lpstr>PowerPoint Presentation</vt:lpstr>
      <vt:lpstr>How to create a MyTrips Profile</vt:lpstr>
      <vt:lpstr>PowerPoint Presentation</vt:lpstr>
      <vt:lpstr>PowerPoint Presentation</vt:lpstr>
      <vt:lpstr>PowerPoint Presentation</vt:lpstr>
      <vt:lpstr>Travel Itinerary Registration Process for  Faculty and Staff</vt:lpstr>
      <vt:lpstr>PowerPoint Presentation</vt:lpstr>
      <vt:lpstr>Communicating with the Travelers</vt:lpstr>
      <vt:lpstr>Pre-Trip Advisory Upon registration of your travel itinerary, you will receive a destination specific advisory highlighting the medical and security  resources available to you while abroad.</vt:lpstr>
      <vt:lpstr>International SOS 24/7 Assistance Center Support</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MyTrips  and  Forward Your Itinerary</dc:title>
  <dc:creator>George Radu</dc:creator>
  <cp:lastModifiedBy>Leslie RYAN</cp:lastModifiedBy>
  <cp:revision>48</cp:revision>
  <dcterms:created xsi:type="dcterms:W3CDTF">2017-11-15T14:40:46Z</dcterms:created>
  <dcterms:modified xsi:type="dcterms:W3CDTF">2021-06-10T22:10:33Z</dcterms:modified>
</cp:coreProperties>
</file>